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4" r:id="rId4"/>
    <p:sldId id="290" r:id="rId5"/>
    <p:sldId id="287" r:id="rId6"/>
    <p:sldId id="291" r:id="rId7"/>
    <p:sldId id="288" r:id="rId8"/>
    <p:sldId id="260" r:id="rId9"/>
    <p:sldId id="289" r:id="rId10"/>
    <p:sldId id="268" r:id="rId11"/>
    <p:sldId id="269" r:id="rId12"/>
    <p:sldId id="270" r:id="rId13"/>
    <p:sldId id="295" r:id="rId14"/>
    <p:sldId id="296" r:id="rId15"/>
    <p:sldId id="29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2" autoAdjust="0"/>
    <p:restoredTop sz="94660"/>
  </p:normalViewPr>
  <p:slideViewPr>
    <p:cSldViewPr snapToGrid="0">
      <p:cViewPr varScale="1">
        <p:scale>
          <a:sx n="56" d="100"/>
          <a:sy n="56" d="100"/>
        </p:scale>
        <p:origin x="54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a Hanifah" userId="cf697f377a147f4f" providerId="LiveId" clId="{408670E7-F2E0-499A-9B36-EA82D2195A93}"/>
    <pc:docChg chg="undo custSel addSld delSld modSld sldOrd">
      <pc:chgData name="Lena Hanifah" userId="cf697f377a147f4f" providerId="LiveId" clId="{408670E7-F2E0-499A-9B36-EA82D2195A93}" dt="2023-08-14T12:58:06.064" v="52"/>
      <pc:docMkLst>
        <pc:docMk/>
      </pc:docMkLst>
      <pc:sldChg chg="del">
        <pc:chgData name="Lena Hanifah" userId="cf697f377a147f4f" providerId="LiveId" clId="{408670E7-F2E0-499A-9B36-EA82D2195A93}" dt="2023-08-14T12:57:38.457" v="46" actId="47"/>
        <pc:sldMkLst>
          <pc:docMk/>
          <pc:sldMk cId="4226544111" sldId="258"/>
        </pc:sldMkLst>
      </pc:sldChg>
      <pc:sldChg chg="del">
        <pc:chgData name="Lena Hanifah" userId="cf697f377a147f4f" providerId="LiveId" clId="{408670E7-F2E0-499A-9B36-EA82D2195A93}" dt="2023-08-14T12:57:35.270" v="45" actId="47"/>
        <pc:sldMkLst>
          <pc:docMk/>
          <pc:sldMk cId="912437017" sldId="259"/>
        </pc:sldMkLst>
      </pc:sldChg>
      <pc:sldChg chg="add del ord">
        <pc:chgData name="Lena Hanifah" userId="cf697f377a147f4f" providerId="LiveId" clId="{408670E7-F2E0-499A-9B36-EA82D2195A93}" dt="2023-08-14T12:58:06.064" v="52"/>
        <pc:sldMkLst>
          <pc:docMk/>
          <pc:sldMk cId="0" sldId="264"/>
        </pc:sldMkLst>
      </pc:sldChg>
      <pc:sldChg chg="del">
        <pc:chgData name="Lena Hanifah" userId="cf697f377a147f4f" providerId="LiveId" clId="{408670E7-F2E0-499A-9B36-EA82D2195A93}" dt="2023-08-14T12:54:24.699" v="4" actId="47"/>
        <pc:sldMkLst>
          <pc:docMk/>
          <pc:sldMk cId="0" sldId="267"/>
        </pc:sldMkLst>
      </pc:sldChg>
      <pc:sldChg chg="del">
        <pc:chgData name="Lena Hanifah" userId="cf697f377a147f4f" providerId="LiveId" clId="{408670E7-F2E0-499A-9B36-EA82D2195A93}" dt="2023-08-14T12:54:41.609" v="5" actId="47"/>
        <pc:sldMkLst>
          <pc:docMk/>
          <pc:sldMk cId="0" sldId="272"/>
        </pc:sldMkLst>
      </pc:sldChg>
      <pc:sldChg chg="del">
        <pc:chgData name="Lena Hanifah" userId="cf697f377a147f4f" providerId="LiveId" clId="{408670E7-F2E0-499A-9B36-EA82D2195A93}" dt="2023-08-14T12:54:43.029" v="6" actId="47"/>
        <pc:sldMkLst>
          <pc:docMk/>
          <pc:sldMk cId="0" sldId="275"/>
        </pc:sldMkLst>
      </pc:sldChg>
      <pc:sldChg chg="del">
        <pc:chgData name="Lena Hanifah" userId="cf697f377a147f4f" providerId="LiveId" clId="{408670E7-F2E0-499A-9B36-EA82D2195A93}" dt="2023-08-14T12:54:44.514" v="7" actId="47"/>
        <pc:sldMkLst>
          <pc:docMk/>
          <pc:sldMk cId="764678328" sldId="282"/>
        </pc:sldMkLst>
      </pc:sldChg>
      <pc:sldChg chg="del">
        <pc:chgData name="Lena Hanifah" userId="cf697f377a147f4f" providerId="LiveId" clId="{408670E7-F2E0-499A-9B36-EA82D2195A93}" dt="2023-08-14T12:53:40.808" v="1" actId="47"/>
        <pc:sldMkLst>
          <pc:docMk/>
          <pc:sldMk cId="584757009" sldId="283"/>
        </pc:sldMkLst>
      </pc:sldChg>
      <pc:sldChg chg="del">
        <pc:chgData name="Lena Hanifah" userId="cf697f377a147f4f" providerId="LiveId" clId="{408670E7-F2E0-499A-9B36-EA82D2195A93}" dt="2023-08-14T12:53:39.380" v="0" actId="47"/>
        <pc:sldMkLst>
          <pc:docMk/>
          <pc:sldMk cId="3251064082" sldId="284"/>
        </pc:sldMkLst>
      </pc:sldChg>
      <pc:sldChg chg="del">
        <pc:chgData name="Lena Hanifah" userId="cf697f377a147f4f" providerId="LiveId" clId="{408670E7-F2E0-499A-9B36-EA82D2195A93}" dt="2023-08-14T12:57:47.486" v="48" actId="47"/>
        <pc:sldMkLst>
          <pc:docMk/>
          <pc:sldMk cId="2612748353" sldId="285"/>
        </pc:sldMkLst>
      </pc:sldChg>
      <pc:sldChg chg="del">
        <pc:chgData name="Lena Hanifah" userId="cf697f377a147f4f" providerId="LiveId" clId="{408670E7-F2E0-499A-9B36-EA82D2195A93}" dt="2023-08-14T12:54:22.780" v="3" actId="47"/>
        <pc:sldMkLst>
          <pc:docMk/>
          <pc:sldMk cId="2365279482" sldId="286"/>
        </pc:sldMkLst>
      </pc:sldChg>
      <pc:sldChg chg="del">
        <pc:chgData name="Lena Hanifah" userId="cf697f377a147f4f" providerId="LiveId" clId="{408670E7-F2E0-499A-9B36-EA82D2195A93}" dt="2023-08-14T12:54:01.679" v="2" actId="47"/>
        <pc:sldMkLst>
          <pc:docMk/>
          <pc:sldMk cId="4236275944" sldId="293"/>
        </pc:sldMkLst>
      </pc:sldChg>
      <pc:sldChg chg="del">
        <pc:chgData name="Lena Hanifah" userId="cf697f377a147f4f" providerId="LiveId" clId="{408670E7-F2E0-499A-9B36-EA82D2195A93}" dt="2023-08-14T12:57:45.112" v="47" actId="47"/>
        <pc:sldMkLst>
          <pc:docMk/>
          <pc:sldMk cId="2601262512" sldId="294"/>
        </pc:sldMkLst>
      </pc:sldChg>
      <pc:sldChg chg="addSp modSp new del mod modClrScheme chgLayout">
        <pc:chgData name="Lena Hanifah" userId="cf697f377a147f4f" providerId="LiveId" clId="{408670E7-F2E0-499A-9B36-EA82D2195A93}" dt="2023-08-14T12:55:31.318" v="14" actId="47"/>
        <pc:sldMkLst>
          <pc:docMk/>
          <pc:sldMk cId="61114284" sldId="295"/>
        </pc:sldMkLst>
        <pc:spChg chg="add mod">
          <ac:chgData name="Lena Hanifah" userId="cf697f377a147f4f" providerId="LiveId" clId="{408670E7-F2E0-499A-9B36-EA82D2195A93}" dt="2023-08-14T12:55:24.840" v="13" actId="6549"/>
          <ac:spMkLst>
            <pc:docMk/>
            <pc:sldMk cId="61114284" sldId="295"/>
            <ac:spMk id="2" creationId="{F51E0DCB-2829-3A46-E6B6-D7069A3D3C8A}"/>
          </ac:spMkLst>
        </pc:spChg>
        <pc:spChg chg="add mod">
          <ac:chgData name="Lena Hanifah" userId="cf697f377a147f4f" providerId="LiveId" clId="{408670E7-F2E0-499A-9B36-EA82D2195A93}" dt="2023-08-14T12:55:19.938" v="9" actId="700"/>
          <ac:spMkLst>
            <pc:docMk/>
            <pc:sldMk cId="61114284" sldId="295"/>
            <ac:spMk id="3" creationId="{8BCA7788-C67E-6280-6D10-EF6B29A5CF5D}"/>
          </ac:spMkLst>
        </pc:spChg>
        <pc:spChg chg="add mod">
          <ac:chgData name="Lena Hanifah" userId="cf697f377a147f4f" providerId="LiveId" clId="{408670E7-F2E0-499A-9B36-EA82D2195A93}" dt="2023-08-14T12:55:19.938" v="9" actId="700"/>
          <ac:spMkLst>
            <pc:docMk/>
            <pc:sldMk cId="61114284" sldId="295"/>
            <ac:spMk id="4" creationId="{5B9FEB9E-E134-EEAE-BDBF-A45AD56574D7}"/>
          </ac:spMkLst>
        </pc:spChg>
      </pc:sldChg>
      <pc:sldChg chg="addSp delSp modSp new mod setBg addAnim chgLayout">
        <pc:chgData name="Lena Hanifah" userId="cf697f377a147f4f" providerId="LiveId" clId="{408670E7-F2E0-499A-9B36-EA82D2195A93}" dt="2023-08-14T12:55:56.806" v="36"/>
        <pc:sldMkLst>
          <pc:docMk/>
          <pc:sldMk cId="2848787328" sldId="295"/>
        </pc:sldMkLst>
        <pc:spChg chg="add mod">
          <ac:chgData name="Lena Hanifah" userId="cf697f377a147f4f" providerId="LiveId" clId="{408670E7-F2E0-499A-9B36-EA82D2195A93}" dt="2023-08-14T12:55:56.796" v="35" actId="26606"/>
          <ac:spMkLst>
            <pc:docMk/>
            <pc:sldMk cId="2848787328" sldId="295"/>
            <ac:spMk id="2" creationId="{DB383C12-A0E1-9300-9EE2-89F06F4DC8C8}"/>
          </ac:spMkLst>
        </pc:spChg>
        <pc:spChg chg="add del mod">
          <ac:chgData name="Lena Hanifah" userId="cf697f377a147f4f" providerId="LiveId" clId="{408670E7-F2E0-499A-9B36-EA82D2195A93}" dt="2023-08-14T12:55:54.159" v="34" actId="478"/>
          <ac:spMkLst>
            <pc:docMk/>
            <pc:sldMk cId="2848787328" sldId="295"/>
            <ac:spMk id="3" creationId="{6CD2911E-9BCA-E9B2-9F1E-56D4A26552C9}"/>
          </ac:spMkLst>
        </pc:spChg>
        <pc:spChg chg="add del">
          <ac:chgData name="Lena Hanifah" userId="cf697f377a147f4f" providerId="LiveId" clId="{408670E7-F2E0-499A-9B36-EA82D2195A93}" dt="2023-08-14T12:55:56.796" v="35" actId="26606"/>
          <ac:spMkLst>
            <pc:docMk/>
            <pc:sldMk cId="2848787328" sldId="295"/>
            <ac:spMk id="8" creationId="{C04F8797-ED77-4C70-AAEA-0DE48267C25C}"/>
          </ac:spMkLst>
        </pc:spChg>
        <pc:spChg chg="add del">
          <ac:chgData name="Lena Hanifah" userId="cf697f377a147f4f" providerId="LiveId" clId="{408670E7-F2E0-499A-9B36-EA82D2195A93}" dt="2023-08-14T12:55:56.796" v="35" actId="26606"/>
          <ac:spMkLst>
            <pc:docMk/>
            <pc:sldMk cId="2848787328" sldId="295"/>
            <ac:spMk id="10" creationId="{CAD06229-FEB7-4CC9-8BE7-1A9457B9C601}"/>
          </ac:spMkLst>
        </pc:spChg>
        <pc:spChg chg="add">
          <ac:chgData name="Lena Hanifah" userId="cf697f377a147f4f" providerId="LiveId" clId="{408670E7-F2E0-499A-9B36-EA82D2195A93}" dt="2023-08-14T12:55:56.796" v="35" actId="26606"/>
          <ac:spMkLst>
            <pc:docMk/>
            <pc:sldMk cId="2848787328" sldId="295"/>
            <ac:spMk id="19" creationId="{3D1E5586-8BB5-40F6-96C3-2E87DD7CE5CD}"/>
          </ac:spMkLst>
        </pc:spChg>
        <pc:picChg chg="add del">
          <ac:chgData name="Lena Hanifah" userId="cf697f377a147f4f" providerId="LiveId" clId="{408670E7-F2E0-499A-9B36-EA82D2195A93}" dt="2023-08-14T12:55:56.796" v="35" actId="26606"/>
          <ac:picMkLst>
            <pc:docMk/>
            <pc:sldMk cId="2848787328" sldId="295"/>
            <ac:picMk id="12" creationId="{42B44E02-2041-49BE-AF61-F91454DC3AA8}"/>
          </ac:picMkLst>
        </pc:picChg>
        <pc:picChg chg="add del">
          <ac:chgData name="Lena Hanifah" userId="cf697f377a147f4f" providerId="LiveId" clId="{408670E7-F2E0-499A-9B36-EA82D2195A93}" dt="2023-08-14T12:55:56.796" v="35" actId="26606"/>
          <ac:picMkLst>
            <pc:docMk/>
            <pc:sldMk cId="2848787328" sldId="295"/>
            <ac:picMk id="14" creationId="{08625290-97B7-41E9-9685-D438F86FC9EA}"/>
          </ac:picMkLst>
        </pc:picChg>
        <pc:cxnChg chg="add">
          <ac:chgData name="Lena Hanifah" userId="cf697f377a147f4f" providerId="LiveId" clId="{408670E7-F2E0-499A-9B36-EA82D2195A93}" dt="2023-08-14T12:55:56.796" v="35" actId="26606"/>
          <ac:cxnSpMkLst>
            <pc:docMk/>
            <pc:sldMk cId="2848787328" sldId="295"/>
            <ac:cxnSpMk id="21" creationId="{8A832D40-B9E2-4CE7-9E0A-B35591EA2035}"/>
          </ac:cxnSpMkLst>
        </pc:cxnChg>
      </pc:sldChg>
      <pc:sldChg chg="addSp delSp new mod">
        <pc:chgData name="Lena Hanifah" userId="cf697f377a147f4f" providerId="LiveId" clId="{408670E7-F2E0-499A-9B36-EA82D2195A93}" dt="2023-08-14T12:56:53.329" v="40" actId="22"/>
        <pc:sldMkLst>
          <pc:docMk/>
          <pc:sldMk cId="2098803605" sldId="296"/>
        </pc:sldMkLst>
        <pc:spChg chg="del">
          <ac:chgData name="Lena Hanifah" userId="cf697f377a147f4f" providerId="LiveId" clId="{408670E7-F2E0-499A-9B36-EA82D2195A93}" dt="2023-08-14T12:56:49.296" v="38" actId="478"/>
          <ac:spMkLst>
            <pc:docMk/>
            <pc:sldMk cId="2098803605" sldId="296"/>
            <ac:spMk id="2" creationId="{091C1E91-D318-1866-C96C-10A21DCE0209}"/>
          </ac:spMkLst>
        </pc:spChg>
        <pc:spChg chg="del">
          <ac:chgData name="Lena Hanifah" userId="cf697f377a147f4f" providerId="LiveId" clId="{408670E7-F2E0-499A-9B36-EA82D2195A93}" dt="2023-08-14T12:56:51.854" v="39" actId="478"/>
          <ac:spMkLst>
            <pc:docMk/>
            <pc:sldMk cId="2098803605" sldId="296"/>
            <ac:spMk id="3" creationId="{4267B2B8-D69F-C8F0-EB8D-4C463A63711E}"/>
          </ac:spMkLst>
        </pc:spChg>
        <pc:picChg chg="add">
          <ac:chgData name="Lena Hanifah" userId="cf697f377a147f4f" providerId="LiveId" clId="{408670E7-F2E0-499A-9B36-EA82D2195A93}" dt="2023-08-14T12:56:53.329" v="40" actId="22"/>
          <ac:picMkLst>
            <pc:docMk/>
            <pc:sldMk cId="2098803605" sldId="296"/>
            <ac:picMk id="5" creationId="{4259F0B0-DA49-CDEB-26E7-EBDAE4C9EC57}"/>
          </ac:picMkLst>
        </pc:picChg>
      </pc:sldChg>
      <pc:sldChg chg="addSp delSp new mod">
        <pc:chgData name="Lena Hanifah" userId="cf697f377a147f4f" providerId="LiveId" clId="{408670E7-F2E0-499A-9B36-EA82D2195A93}" dt="2023-08-14T12:57:18.661" v="44" actId="22"/>
        <pc:sldMkLst>
          <pc:docMk/>
          <pc:sldMk cId="2836012796" sldId="297"/>
        </pc:sldMkLst>
        <pc:spChg chg="del">
          <ac:chgData name="Lena Hanifah" userId="cf697f377a147f4f" providerId="LiveId" clId="{408670E7-F2E0-499A-9B36-EA82D2195A93}" dt="2023-08-14T12:57:15.548" v="42" actId="478"/>
          <ac:spMkLst>
            <pc:docMk/>
            <pc:sldMk cId="2836012796" sldId="297"/>
            <ac:spMk id="2" creationId="{73716228-A7FB-B50D-B4C0-D3C60D11697E}"/>
          </ac:spMkLst>
        </pc:spChg>
        <pc:spChg chg="del">
          <ac:chgData name="Lena Hanifah" userId="cf697f377a147f4f" providerId="LiveId" clId="{408670E7-F2E0-499A-9B36-EA82D2195A93}" dt="2023-08-14T12:57:17.629" v="43" actId="478"/>
          <ac:spMkLst>
            <pc:docMk/>
            <pc:sldMk cId="2836012796" sldId="297"/>
            <ac:spMk id="3" creationId="{E461F154-5E9E-1E1E-8A2A-807003F4FABE}"/>
          </ac:spMkLst>
        </pc:spChg>
        <pc:picChg chg="add">
          <ac:chgData name="Lena Hanifah" userId="cf697f377a147f4f" providerId="LiveId" clId="{408670E7-F2E0-499A-9B36-EA82D2195A93}" dt="2023-08-14T12:57:18.661" v="44" actId="22"/>
          <ac:picMkLst>
            <pc:docMk/>
            <pc:sldMk cId="2836012796" sldId="297"/>
            <ac:picMk id="5" creationId="{8925F462-EE8E-8F1E-2D8F-0354ECB2A4B6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8588D-A0D2-41BE-8878-D1538587D15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61D163E6-1FB7-4699-B35B-EF3532FA35A4}">
      <dgm:prSet phldrT="[Text]"/>
      <dgm:spPr/>
      <dgm:t>
        <a:bodyPr/>
        <a:lstStyle/>
        <a:p>
          <a:r>
            <a:rPr lang="en-US" dirty="0" err="1"/>
            <a:t>Menjaga</a:t>
          </a:r>
          <a:r>
            <a:rPr lang="en-US" dirty="0"/>
            <a:t> </a:t>
          </a:r>
          <a:r>
            <a:rPr lang="en-US" dirty="0" err="1"/>
            <a:t>Kehormatan</a:t>
          </a:r>
          <a:r>
            <a:rPr lang="en-US" dirty="0"/>
            <a:t> dan </a:t>
          </a:r>
          <a:r>
            <a:rPr lang="en-US" dirty="0" err="1"/>
            <a:t>martabat</a:t>
          </a:r>
          <a:endParaRPr lang="en-AU" dirty="0"/>
        </a:p>
      </dgm:t>
    </dgm:pt>
    <dgm:pt modelId="{B7BD0D48-6798-458E-AB53-AE2BD3A72511}" type="parTrans" cxnId="{353D500D-C633-46EB-AC50-4D0ED02183F7}">
      <dgm:prSet/>
      <dgm:spPr/>
      <dgm:t>
        <a:bodyPr/>
        <a:lstStyle/>
        <a:p>
          <a:endParaRPr lang="en-AU"/>
        </a:p>
      </dgm:t>
    </dgm:pt>
    <dgm:pt modelId="{485C89D2-0C2E-45CD-99EF-3145894289FC}" type="sibTrans" cxnId="{353D500D-C633-46EB-AC50-4D0ED02183F7}">
      <dgm:prSet/>
      <dgm:spPr/>
      <dgm:t>
        <a:bodyPr/>
        <a:lstStyle/>
        <a:p>
          <a:endParaRPr lang="en-AU"/>
        </a:p>
      </dgm:t>
    </dgm:pt>
    <dgm:pt modelId="{09D6C9BB-221C-411E-9F50-9291AEEC48C5}">
      <dgm:prSet phldrT="[Text]"/>
      <dgm:spPr/>
      <dgm:t>
        <a:bodyPr/>
        <a:lstStyle/>
        <a:p>
          <a:r>
            <a:rPr lang="en-US" dirty="0" err="1"/>
            <a:t>Hak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rasa </a:t>
          </a:r>
          <a:r>
            <a:rPr lang="en-US" dirty="0" err="1"/>
            <a:t>aman</a:t>
          </a:r>
          <a:endParaRPr lang="en-AU" dirty="0"/>
        </a:p>
      </dgm:t>
    </dgm:pt>
    <dgm:pt modelId="{0FBE403E-C4F8-4728-850D-D3CEABE685A7}" type="parTrans" cxnId="{CC694E94-B8C4-487A-9029-A4BAF9F42A64}">
      <dgm:prSet/>
      <dgm:spPr/>
      <dgm:t>
        <a:bodyPr/>
        <a:lstStyle/>
        <a:p>
          <a:endParaRPr lang="en-AU"/>
        </a:p>
      </dgm:t>
    </dgm:pt>
    <dgm:pt modelId="{9B1EE5A9-DD9F-47C6-BB9A-6103AA921C53}" type="sibTrans" cxnId="{CC694E94-B8C4-487A-9029-A4BAF9F42A64}">
      <dgm:prSet/>
      <dgm:spPr/>
      <dgm:t>
        <a:bodyPr/>
        <a:lstStyle/>
        <a:p>
          <a:endParaRPr lang="en-AU"/>
        </a:p>
      </dgm:t>
    </dgm:pt>
    <dgm:pt modelId="{A0EEAC73-B4A3-4655-B255-6AC798B5F47F}">
      <dgm:prSet phldrT="[Text]"/>
      <dgm:spPr/>
      <dgm:t>
        <a:bodyPr/>
        <a:lstStyle/>
        <a:p>
          <a:r>
            <a:rPr lang="en-US" dirty="0" err="1"/>
            <a:t>Perlindungan</a:t>
          </a:r>
          <a:r>
            <a:rPr lang="en-US" dirty="0"/>
            <a:t> </a:t>
          </a:r>
          <a:r>
            <a:rPr lang="en-US" dirty="0" err="1"/>
            <a:t>diri</a:t>
          </a:r>
          <a:r>
            <a:rPr lang="en-US" dirty="0"/>
            <a:t> </a:t>
          </a:r>
          <a:r>
            <a:rPr lang="en-US" dirty="0" err="1"/>
            <a:t>pribadi</a:t>
          </a:r>
          <a:endParaRPr lang="en-AU" dirty="0"/>
        </a:p>
      </dgm:t>
    </dgm:pt>
    <dgm:pt modelId="{4A7FE7B7-04DD-4580-B554-EA52D7BCA239}" type="parTrans" cxnId="{C2A28794-0196-4621-BF09-FFFCD9FDF941}">
      <dgm:prSet/>
      <dgm:spPr/>
      <dgm:t>
        <a:bodyPr/>
        <a:lstStyle/>
        <a:p>
          <a:endParaRPr lang="en-AU"/>
        </a:p>
      </dgm:t>
    </dgm:pt>
    <dgm:pt modelId="{786147AD-9EB6-43A5-9E41-C84C1D16FA77}" type="sibTrans" cxnId="{C2A28794-0196-4621-BF09-FFFCD9FDF941}">
      <dgm:prSet/>
      <dgm:spPr/>
      <dgm:t>
        <a:bodyPr/>
        <a:lstStyle/>
        <a:p>
          <a:endParaRPr lang="en-AU"/>
        </a:p>
      </dgm:t>
    </dgm:pt>
    <dgm:pt modelId="{1C285CCA-BC46-4A13-BCE0-939385D60706}" type="pres">
      <dgm:prSet presAssocID="{1CE8588D-A0D2-41BE-8878-D1538587D15A}" presName="compositeShape" presStyleCnt="0">
        <dgm:presLayoutVars>
          <dgm:chMax val="7"/>
          <dgm:dir/>
          <dgm:resizeHandles val="exact"/>
        </dgm:presLayoutVars>
      </dgm:prSet>
      <dgm:spPr/>
    </dgm:pt>
    <dgm:pt modelId="{D7FDCC09-09C0-4F29-8B01-6259865BDD28}" type="pres">
      <dgm:prSet presAssocID="{1CE8588D-A0D2-41BE-8878-D1538587D15A}" presName="wedge1" presStyleLbl="node1" presStyleIdx="0" presStyleCnt="3"/>
      <dgm:spPr/>
    </dgm:pt>
    <dgm:pt modelId="{90EEB7FE-A183-4374-9A82-7CAA62E0C5B3}" type="pres">
      <dgm:prSet presAssocID="{1CE8588D-A0D2-41BE-8878-D1538587D15A}" presName="dummy1a" presStyleCnt="0"/>
      <dgm:spPr/>
    </dgm:pt>
    <dgm:pt modelId="{547A0C08-8C6F-4A3B-BF98-0B2F38E0E62C}" type="pres">
      <dgm:prSet presAssocID="{1CE8588D-A0D2-41BE-8878-D1538587D15A}" presName="dummy1b" presStyleCnt="0"/>
      <dgm:spPr/>
    </dgm:pt>
    <dgm:pt modelId="{58AF944B-AD44-4423-93B9-2D791BEB7FA2}" type="pres">
      <dgm:prSet presAssocID="{1CE8588D-A0D2-41BE-8878-D1538587D15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D21AD60-3C62-4673-A670-CFEB1EBB88DF}" type="pres">
      <dgm:prSet presAssocID="{1CE8588D-A0D2-41BE-8878-D1538587D15A}" presName="wedge2" presStyleLbl="node1" presStyleIdx="1" presStyleCnt="3"/>
      <dgm:spPr/>
    </dgm:pt>
    <dgm:pt modelId="{DE934E66-6D67-42FA-82E7-CD8A25B1D44D}" type="pres">
      <dgm:prSet presAssocID="{1CE8588D-A0D2-41BE-8878-D1538587D15A}" presName="dummy2a" presStyleCnt="0"/>
      <dgm:spPr/>
    </dgm:pt>
    <dgm:pt modelId="{5CE9E91B-6B87-4369-875C-21036CA83E0F}" type="pres">
      <dgm:prSet presAssocID="{1CE8588D-A0D2-41BE-8878-D1538587D15A}" presName="dummy2b" presStyleCnt="0"/>
      <dgm:spPr/>
    </dgm:pt>
    <dgm:pt modelId="{7DA7B45E-C7CD-49BD-AAC1-E699B6014EDD}" type="pres">
      <dgm:prSet presAssocID="{1CE8588D-A0D2-41BE-8878-D1538587D15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38AAF3F-1082-4F98-89E9-24CA5C57D26B}" type="pres">
      <dgm:prSet presAssocID="{1CE8588D-A0D2-41BE-8878-D1538587D15A}" presName="wedge3" presStyleLbl="node1" presStyleIdx="2" presStyleCnt="3"/>
      <dgm:spPr/>
    </dgm:pt>
    <dgm:pt modelId="{50AE3D8A-8598-4CE8-989E-B91B7BC26640}" type="pres">
      <dgm:prSet presAssocID="{1CE8588D-A0D2-41BE-8878-D1538587D15A}" presName="dummy3a" presStyleCnt="0"/>
      <dgm:spPr/>
    </dgm:pt>
    <dgm:pt modelId="{64236AC2-F86A-44FE-9DB6-D667DCBC40E4}" type="pres">
      <dgm:prSet presAssocID="{1CE8588D-A0D2-41BE-8878-D1538587D15A}" presName="dummy3b" presStyleCnt="0"/>
      <dgm:spPr/>
    </dgm:pt>
    <dgm:pt modelId="{B3D49A34-A2EC-4815-BD99-D88D967C2482}" type="pres">
      <dgm:prSet presAssocID="{1CE8588D-A0D2-41BE-8878-D1538587D15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E09BBCB-B4D6-4AB2-BFB7-E57245FECCCD}" type="pres">
      <dgm:prSet presAssocID="{485C89D2-0C2E-45CD-99EF-3145894289FC}" presName="arrowWedge1" presStyleLbl="fgSibTrans2D1" presStyleIdx="0" presStyleCnt="3"/>
      <dgm:spPr/>
    </dgm:pt>
    <dgm:pt modelId="{EF0FCDA1-1415-4714-8F0F-F3A1BE3B066A}" type="pres">
      <dgm:prSet presAssocID="{9B1EE5A9-DD9F-47C6-BB9A-6103AA921C53}" presName="arrowWedge2" presStyleLbl="fgSibTrans2D1" presStyleIdx="1" presStyleCnt="3"/>
      <dgm:spPr/>
    </dgm:pt>
    <dgm:pt modelId="{BEC1E128-CA92-45D5-AF1A-61232EF0EC12}" type="pres">
      <dgm:prSet presAssocID="{786147AD-9EB6-43A5-9E41-C84C1D16FA77}" presName="arrowWedge3" presStyleLbl="fgSibTrans2D1" presStyleIdx="2" presStyleCnt="3"/>
      <dgm:spPr/>
    </dgm:pt>
  </dgm:ptLst>
  <dgm:cxnLst>
    <dgm:cxn modelId="{E321D607-4482-4E36-ACBF-BF28D82A858D}" type="presOf" srcId="{A0EEAC73-B4A3-4655-B255-6AC798B5F47F}" destId="{A38AAF3F-1082-4F98-89E9-24CA5C57D26B}" srcOrd="0" destOrd="0" presId="urn:microsoft.com/office/officeart/2005/8/layout/cycle8"/>
    <dgm:cxn modelId="{353D500D-C633-46EB-AC50-4D0ED02183F7}" srcId="{1CE8588D-A0D2-41BE-8878-D1538587D15A}" destId="{61D163E6-1FB7-4699-B35B-EF3532FA35A4}" srcOrd="0" destOrd="0" parTransId="{B7BD0D48-6798-458E-AB53-AE2BD3A72511}" sibTransId="{485C89D2-0C2E-45CD-99EF-3145894289FC}"/>
    <dgm:cxn modelId="{AC127536-DBA0-48E5-9EE3-1F2BB0270A20}" type="presOf" srcId="{61D163E6-1FB7-4699-B35B-EF3532FA35A4}" destId="{58AF944B-AD44-4423-93B9-2D791BEB7FA2}" srcOrd="1" destOrd="0" presId="urn:microsoft.com/office/officeart/2005/8/layout/cycle8"/>
    <dgm:cxn modelId="{8251DB41-0666-419C-B776-E3EAB05F9BBB}" type="presOf" srcId="{A0EEAC73-B4A3-4655-B255-6AC798B5F47F}" destId="{B3D49A34-A2EC-4815-BD99-D88D967C2482}" srcOrd="1" destOrd="0" presId="urn:microsoft.com/office/officeart/2005/8/layout/cycle8"/>
    <dgm:cxn modelId="{4A9D8B62-DF32-49AA-B04B-C3BB038BFAC3}" type="presOf" srcId="{09D6C9BB-221C-411E-9F50-9291AEEC48C5}" destId="{7DA7B45E-C7CD-49BD-AAC1-E699B6014EDD}" srcOrd="1" destOrd="0" presId="urn:microsoft.com/office/officeart/2005/8/layout/cycle8"/>
    <dgm:cxn modelId="{2DE1D969-8262-4048-A9F8-B8C630AEDA83}" type="presOf" srcId="{09D6C9BB-221C-411E-9F50-9291AEEC48C5}" destId="{0D21AD60-3C62-4673-A670-CFEB1EBB88DF}" srcOrd="0" destOrd="0" presId="urn:microsoft.com/office/officeart/2005/8/layout/cycle8"/>
    <dgm:cxn modelId="{CC694E94-B8C4-487A-9029-A4BAF9F42A64}" srcId="{1CE8588D-A0D2-41BE-8878-D1538587D15A}" destId="{09D6C9BB-221C-411E-9F50-9291AEEC48C5}" srcOrd="1" destOrd="0" parTransId="{0FBE403E-C4F8-4728-850D-D3CEABE685A7}" sibTransId="{9B1EE5A9-DD9F-47C6-BB9A-6103AA921C53}"/>
    <dgm:cxn modelId="{C2A28794-0196-4621-BF09-FFFCD9FDF941}" srcId="{1CE8588D-A0D2-41BE-8878-D1538587D15A}" destId="{A0EEAC73-B4A3-4655-B255-6AC798B5F47F}" srcOrd="2" destOrd="0" parTransId="{4A7FE7B7-04DD-4580-B554-EA52D7BCA239}" sibTransId="{786147AD-9EB6-43A5-9E41-C84C1D16FA77}"/>
    <dgm:cxn modelId="{4B3237CB-6AAE-4A17-8983-AF81E0C2D70A}" type="presOf" srcId="{61D163E6-1FB7-4699-B35B-EF3532FA35A4}" destId="{D7FDCC09-09C0-4F29-8B01-6259865BDD28}" srcOrd="0" destOrd="0" presId="urn:microsoft.com/office/officeart/2005/8/layout/cycle8"/>
    <dgm:cxn modelId="{ABB38CEE-709D-4277-9852-062052DB8718}" type="presOf" srcId="{1CE8588D-A0D2-41BE-8878-D1538587D15A}" destId="{1C285CCA-BC46-4A13-BCE0-939385D60706}" srcOrd="0" destOrd="0" presId="urn:microsoft.com/office/officeart/2005/8/layout/cycle8"/>
    <dgm:cxn modelId="{8F45DC71-A665-4C5C-B774-2089DB165D86}" type="presParOf" srcId="{1C285CCA-BC46-4A13-BCE0-939385D60706}" destId="{D7FDCC09-09C0-4F29-8B01-6259865BDD28}" srcOrd="0" destOrd="0" presId="urn:microsoft.com/office/officeart/2005/8/layout/cycle8"/>
    <dgm:cxn modelId="{8B0E5139-4D4C-4E20-B8B6-6A48CD53FD41}" type="presParOf" srcId="{1C285CCA-BC46-4A13-BCE0-939385D60706}" destId="{90EEB7FE-A183-4374-9A82-7CAA62E0C5B3}" srcOrd="1" destOrd="0" presId="urn:microsoft.com/office/officeart/2005/8/layout/cycle8"/>
    <dgm:cxn modelId="{7CA73F29-BC76-4AC2-A874-583A633F33DB}" type="presParOf" srcId="{1C285CCA-BC46-4A13-BCE0-939385D60706}" destId="{547A0C08-8C6F-4A3B-BF98-0B2F38E0E62C}" srcOrd="2" destOrd="0" presId="urn:microsoft.com/office/officeart/2005/8/layout/cycle8"/>
    <dgm:cxn modelId="{2A850A7E-0DF3-47E5-8E81-7558E20ABB20}" type="presParOf" srcId="{1C285CCA-BC46-4A13-BCE0-939385D60706}" destId="{58AF944B-AD44-4423-93B9-2D791BEB7FA2}" srcOrd="3" destOrd="0" presId="urn:microsoft.com/office/officeart/2005/8/layout/cycle8"/>
    <dgm:cxn modelId="{A92D35C7-A0CA-46D9-9DFC-B416214B6D00}" type="presParOf" srcId="{1C285CCA-BC46-4A13-BCE0-939385D60706}" destId="{0D21AD60-3C62-4673-A670-CFEB1EBB88DF}" srcOrd="4" destOrd="0" presId="urn:microsoft.com/office/officeart/2005/8/layout/cycle8"/>
    <dgm:cxn modelId="{B9D817D1-F5E0-43DA-B38B-F18CB5A8FBF7}" type="presParOf" srcId="{1C285CCA-BC46-4A13-BCE0-939385D60706}" destId="{DE934E66-6D67-42FA-82E7-CD8A25B1D44D}" srcOrd="5" destOrd="0" presId="urn:microsoft.com/office/officeart/2005/8/layout/cycle8"/>
    <dgm:cxn modelId="{4CBBFB8C-3A2E-4083-8B67-269519BC7057}" type="presParOf" srcId="{1C285CCA-BC46-4A13-BCE0-939385D60706}" destId="{5CE9E91B-6B87-4369-875C-21036CA83E0F}" srcOrd="6" destOrd="0" presId="urn:microsoft.com/office/officeart/2005/8/layout/cycle8"/>
    <dgm:cxn modelId="{8C4158D6-E8E6-4597-8AC9-5F77DAC0DD69}" type="presParOf" srcId="{1C285CCA-BC46-4A13-BCE0-939385D60706}" destId="{7DA7B45E-C7CD-49BD-AAC1-E699B6014EDD}" srcOrd="7" destOrd="0" presId="urn:microsoft.com/office/officeart/2005/8/layout/cycle8"/>
    <dgm:cxn modelId="{9233772F-65CF-4BB1-B4CD-93EEF717B533}" type="presParOf" srcId="{1C285CCA-BC46-4A13-BCE0-939385D60706}" destId="{A38AAF3F-1082-4F98-89E9-24CA5C57D26B}" srcOrd="8" destOrd="0" presId="urn:microsoft.com/office/officeart/2005/8/layout/cycle8"/>
    <dgm:cxn modelId="{450E5EE5-7324-4008-A96C-768D22873302}" type="presParOf" srcId="{1C285CCA-BC46-4A13-BCE0-939385D60706}" destId="{50AE3D8A-8598-4CE8-989E-B91B7BC26640}" srcOrd="9" destOrd="0" presId="urn:microsoft.com/office/officeart/2005/8/layout/cycle8"/>
    <dgm:cxn modelId="{0EC74829-2B47-45CB-A9FA-800666E7D6D6}" type="presParOf" srcId="{1C285CCA-BC46-4A13-BCE0-939385D60706}" destId="{64236AC2-F86A-44FE-9DB6-D667DCBC40E4}" srcOrd="10" destOrd="0" presId="urn:microsoft.com/office/officeart/2005/8/layout/cycle8"/>
    <dgm:cxn modelId="{B4D9A943-DB86-4ED8-84EF-8E13E8530E8E}" type="presParOf" srcId="{1C285CCA-BC46-4A13-BCE0-939385D60706}" destId="{B3D49A34-A2EC-4815-BD99-D88D967C2482}" srcOrd="11" destOrd="0" presId="urn:microsoft.com/office/officeart/2005/8/layout/cycle8"/>
    <dgm:cxn modelId="{FB14DE66-1F94-42AE-8770-4F561BD4DA25}" type="presParOf" srcId="{1C285CCA-BC46-4A13-BCE0-939385D60706}" destId="{5E09BBCB-B4D6-4AB2-BFB7-E57245FECCCD}" srcOrd="12" destOrd="0" presId="urn:microsoft.com/office/officeart/2005/8/layout/cycle8"/>
    <dgm:cxn modelId="{D9259082-6DF4-40E9-A90F-05EF6F5CE26D}" type="presParOf" srcId="{1C285CCA-BC46-4A13-BCE0-939385D60706}" destId="{EF0FCDA1-1415-4714-8F0F-F3A1BE3B066A}" srcOrd="13" destOrd="0" presId="urn:microsoft.com/office/officeart/2005/8/layout/cycle8"/>
    <dgm:cxn modelId="{581B9B34-4821-4A6A-ABBB-A6DC5CF82B8A}" type="presParOf" srcId="{1C285CCA-BC46-4A13-BCE0-939385D60706}" destId="{BEC1E128-CA92-45D5-AF1A-61232EF0EC1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80B40C-2790-45B9-B379-901E55F7BB0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1EF2254-C9CE-4B8B-8C43-5338F8BFB79E}">
      <dgm:prSet phldrT="[Text]"/>
      <dgm:spPr/>
      <dgm:t>
        <a:bodyPr/>
        <a:lstStyle/>
        <a:p>
          <a:r>
            <a:rPr lang="en-US" dirty="0"/>
            <a:t>Verbal</a:t>
          </a:r>
          <a:endParaRPr lang="en-AU" dirty="0"/>
        </a:p>
      </dgm:t>
    </dgm:pt>
    <dgm:pt modelId="{20680453-FEB0-43B5-8C91-D4D61119EC43}" type="parTrans" cxnId="{ED661C47-6986-4BFA-82BE-2AD99B6E37AD}">
      <dgm:prSet/>
      <dgm:spPr/>
      <dgm:t>
        <a:bodyPr/>
        <a:lstStyle/>
        <a:p>
          <a:endParaRPr lang="en-AU"/>
        </a:p>
      </dgm:t>
    </dgm:pt>
    <dgm:pt modelId="{0CBE8CF6-12B3-4353-8A61-687F53E0700A}" type="sibTrans" cxnId="{ED661C47-6986-4BFA-82BE-2AD99B6E37AD}">
      <dgm:prSet/>
      <dgm:spPr/>
      <dgm:t>
        <a:bodyPr/>
        <a:lstStyle/>
        <a:p>
          <a:endParaRPr lang="en-AU"/>
        </a:p>
      </dgm:t>
    </dgm:pt>
    <dgm:pt modelId="{D0343EDD-6D2A-45A7-8065-DD73C5E39897}">
      <dgm:prSet phldrT="[Text]"/>
      <dgm:spPr/>
      <dgm:t>
        <a:bodyPr/>
        <a:lstStyle/>
        <a:p>
          <a:r>
            <a:rPr lang="en-US" dirty="0"/>
            <a:t>Non </a:t>
          </a:r>
          <a:r>
            <a:rPr lang="en-US" dirty="0" err="1"/>
            <a:t>Fisik</a:t>
          </a:r>
          <a:endParaRPr lang="en-AU" dirty="0"/>
        </a:p>
      </dgm:t>
    </dgm:pt>
    <dgm:pt modelId="{70957888-A8F9-4FD1-97D9-07161B1D612A}" type="parTrans" cxnId="{4C3CB989-0275-4679-AF25-1E7421B26268}">
      <dgm:prSet/>
      <dgm:spPr/>
      <dgm:t>
        <a:bodyPr/>
        <a:lstStyle/>
        <a:p>
          <a:endParaRPr lang="en-AU"/>
        </a:p>
      </dgm:t>
    </dgm:pt>
    <dgm:pt modelId="{236A4303-32D4-489D-A36E-050785AD2FFD}" type="sibTrans" cxnId="{4C3CB989-0275-4679-AF25-1E7421B26268}">
      <dgm:prSet/>
      <dgm:spPr/>
      <dgm:t>
        <a:bodyPr/>
        <a:lstStyle/>
        <a:p>
          <a:endParaRPr lang="en-AU"/>
        </a:p>
      </dgm:t>
    </dgm:pt>
    <dgm:pt modelId="{0EDC7A61-AACD-43B3-8984-0F491B1D95A0}">
      <dgm:prSet phldrT="[Text]"/>
      <dgm:spPr/>
      <dgm:t>
        <a:bodyPr/>
        <a:lstStyle/>
        <a:p>
          <a:r>
            <a:rPr lang="en-US" dirty="0" err="1"/>
            <a:t>Fisik</a:t>
          </a:r>
          <a:endParaRPr lang="en-AU" dirty="0"/>
        </a:p>
      </dgm:t>
    </dgm:pt>
    <dgm:pt modelId="{051D621C-875F-4014-8C09-DA0BE57DD88D}" type="parTrans" cxnId="{B3C55375-81DE-4A5D-8878-7BBE88FAB22B}">
      <dgm:prSet/>
      <dgm:spPr/>
      <dgm:t>
        <a:bodyPr/>
        <a:lstStyle/>
        <a:p>
          <a:endParaRPr lang="en-AU"/>
        </a:p>
      </dgm:t>
    </dgm:pt>
    <dgm:pt modelId="{38A4168A-4166-4C3D-8B90-F336B33D8AAC}" type="sibTrans" cxnId="{B3C55375-81DE-4A5D-8878-7BBE88FAB22B}">
      <dgm:prSet/>
      <dgm:spPr/>
      <dgm:t>
        <a:bodyPr/>
        <a:lstStyle/>
        <a:p>
          <a:endParaRPr lang="en-AU"/>
        </a:p>
      </dgm:t>
    </dgm:pt>
    <dgm:pt modelId="{2916FE24-64BC-44C6-9607-CFA97044A6F6}">
      <dgm:prSet phldrT="[Text]"/>
      <dgm:spPr/>
      <dgm:t>
        <a:bodyPr/>
        <a:lstStyle/>
        <a:p>
          <a:r>
            <a:rPr lang="en-US" dirty="0"/>
            <a:t>Daring</a:t>
          </a:r>
          <a:endParaRPr lang="en-AU" dirty="0"/>
        </a:p>
      </dgm:t>
    </dgm:pt>
    <dgm:pt modelId="{0BB8C24A-2500-4486-91BC-920194D6358D}" type="parTrans" cxnId="{66131E6D-429B-4FFA-97E0-D1A599E9CF81}">
      <dgm:prSet/>
      <dgm:spPr/>
      <dgm:t>
        <a:bodyPr/>
        <a:lstStyle/>
        <a:p>
          <a:endParaRPr lang="en-AU"/>
        </a:p>
      </dgm:t>
    </dgm:pt>
    <dgm:pt modelId="{C9F369A1-7F8E-4D78-8175-7116075DE272}" type="sibTrans" cxnId="{66131E6D-429B-4FFA-97E0-D1A599E9CF81}">
      <dgm:prSet/>
      <dgm:spPr/>
      <dgm:t>
        <a:bodyPr/>
        <a:lstStyle/>
        <a:p>
          <a:endParaRPr lang="en-AU"/>
        </a:p>
      </dgm:t>
    </dgm:pt>
    <dgm:pt modelId="{2E8C5BC5-5845-4F15-AA97-41A717A03A15}" type="pres">
      <dgm:prSet presAssocID="{8580B40C-2790-45B9-B379-901E55F7BB05}" presName="diagram" presStyleCnt="0">
        <dgm:presLayoutVars>
          <dgm:dir/>
          <dgm:resizeHandles val="exact"/>
        </dgm:presLayoutVars>
      </dgm:prSet>
      <dgm:spPr/>
    </dgm:pt>
    <dgm:pt modelId="{D1B562C3-CBF4-4225-B7ED-7D508D60FF7F}" type="pres">
      <dgm:prSet presAssocID="{C1EF2254-C9CE-4B8B-8C43-5338F8BFB79E}" presName="node" presStyleLbl="node1" presStyleIdx="0" presStyleCnt="4">
        <dgm:presLayoutVars>
          <dgm:bulletEnabled val="1"/>
        </dgm:presLayoutVars>
      </dgm:prSet>
      <dgm:spPr/>
    </dgm:pt>
    <dgm:pt modelId="{10AD82DF-BFFF-42D2-A0CF-65D79ED288C8}" type="pres">
      <dgm:prSet presAssocID="{0CBE8CF6-12B3-4353-8A61-687F53E0700A}" presName="sibTrans" presStyleCnt="0"/>
      <dgm:spPr/>
    </dgm:pt>
    <dgm:pt modelId="{0E5C4A02-5F20-4CA5-B169-C9FCA6A1C4CB}" type="pres">
      <dgm:prSet presAssocID="{D0343EDD-6D2A-45A7-8065-DD73C5E39897}" presName="node" presStyleLbl="node1" presStyleIdx="1" presStyleCnt="4">
        <dgm:presLayoutVars>
          <dgm:bulletEnabled val="1"/>
        </dgm:presLayoutVars>
      </dgm:prSet>
      <dgm:spPr/>
    </dgm:pt>
    <dgm:pt modelId="{DACF592D-8B9D-408E-8E47-0AE255A23873}" type="pres">
      <dgm:prSet presAssocID="{236A4303-32D4-489D-A36E-050785AD2FFD}" presName="sibTrans" presStyleCnt="0"/>
      <dgm:spPr/>
    </dgm:pt>
    <dgm:pt modelId="{8DEBE0F4-AAF5-43C7-B28B-DE3EE7B12B5C}" type="pres">
      <dgm:prSet presAssocID="{0EDC7A61-AACD-43B3-8984-0F491B1D95A0}" presName="node" presStyleLbl="node1" presStyleIdx="2" presStyleCnt="4">
        <dgm:presLayoutVars>
          <dgm:bulletEnabled val="1"/>
        </dgm:presLayoutVars>
      </dgm:prSet>
      <dgm:spPr/>
    </dgm:pt>
    <dgm:pt modelId="{A6DDCB00-6B46-450E-83A0-AD9C8B8C70DE}" type="pres">
      <dgm:prSet presAssocID="{38A4168A-4166-4C3D-8B90-F336B33D8AAC}" presName="sibTrans" presStyleCnt="0"/>
      <dgm:spPr/>
    </dgm:pt>
    <dgm:pt modelId="{FC47E8A0-14FD-42A3-BF5F-06E5B8864A67}" type="pres">
      <dgm:prSet presAssocID="{2916FE24-64BC-44C6-9607-CFA97044A6F6}" presName="node" presStyleLbl="node1" presStyleIdx="3" presStyleCnt="4">
        <dgm:presLayoutVars>
          <dgm:bulletEnabled val="1"/>
        </dgm:presLayoutVars>
      </dgm:prSet>
      <dgm:spPr/>
    </dgm:pt>
  </dgm:ptLst>
  <dgm:cxnLst>
    <dgm:cxn modelId="{E42FDA0F-055C-4AD5-8C6A-66D6ED77C8B0}" type="presOf" srcId="{0EDC7A61-AACD-43B3-8984-0F491B1D95A0}" destId="{8DEBE0F4-AAF5-43C7-B28B-DE3EE7B12B5C}" srcOrd="0" destOrd="0" presId="urn:microsoft.com/office/officeart/2005/8/layout/default"/>
    <dgm:cxn modelId="{0EBDE813-16FD-445E-93CC-AFA3AD9E5ED6}" type="presOf" srcId="{D0343EDD-6D2A-45A7-8065-DD73C5E39897}" destId="{0E5C4A02-5F20-4CA5-B169-C9FCA6A1C4CB}" srcOrd="0" destOrd="0" presId="urn:microsoft.com/office/officeart/2005/8/layout/default"/>
    <dgm:cxn modelId="{C2F8BD62-0B87-4A2C-8B29-0A76D295E425}" type="presOf" srcId="{2916FE24-64BC-44C6-9607-CFA97044A6F6}" destId="{FC47E8A0-14FD-42A3-BF5F-06E5B8864A67}" srcOrd="0" destOrd="0" presId="urn:microsoft.com/office/officeart/2005/8/layout/default"/>
    <dgm:cxn modelId="{ED661C47-6986-4BFA-82BE-2AD99B6E37AD}" srcId="{8580B40C-2790-45B9-B379-901E55F7BB05}" destId="{C1EF2254-C9CE-4B8B-8C43-5338F8BFB79E}" srcOrd="0" destOrd="0" parTransId="{20680453-FEB0-43B5-8C91-D4D61119EC43}" sibTransId="{0CBE8CF6-12B3-4353-8A61-687F53E0700A}"/>
    <dgm:cxn modelId="{66131E6D-429B-4FFA-97E0-D1A599E9CF81}" srcId="{8580B40C-2790-45B9-B379-901E55F7BB05}" destId="{2916FE24-64BC-44C6-9607-CFA97044A6F6}" srcOrd="3" destOrd="0" parTransId="{0BB8C24A-2500-4486-91BC-920194D6358D}" sibTransId="{C9F369A1-7F8E-4D78-8175-7116075DE272}"/>
    <dgm:cxn modelId="{B3C55375-81DE-4A5D-8878-7BBE88FAB22B}" srcId="{8580B40C-2790-45B9-B379-901E55F7BB05}" destId="{0EDC7A61-AACD-43B3-8984-0F491B1D95A0}" srcOrd="2" destOrd="0" parTransId="{051D621C-875F-4014-8C09-DA0BE57DD88D}" sibTransId="{38A4168A-4166-4C3D-8B90-F336B33D8AAC}"/>
    <dgm:cxn modelId="{EAC24181-C7A6-4BE3-B65B-45E661A28FC5}" type="presOf" srcId="{8580B40C-2790-45B9-B379-901E55F7BB05}" destId="{2E8C5BC5-5845-4F15-AA97-41A717A03A15}" srcOrd="0" destOrd="0" presId="urn:microsoft.com/office/officeart/2005/8/layout/default"/>
    <dgm:cxn modelId="{4C3CB989-0275-4679-AF25-1E7421B26268}" srcId="{8580B40C-2790-45B9-B379-901E55F7BB05}" destId="{D0343EDD-6D2A-45A7-8065-DD73C5E39897}" srcOrd="1" destOrd="0" parTransId="{70957888-A8F9-4FD1-97D9-07161B1D612A}" sibTransId="{236A4303-32D4-489D-A36E-050785AD2FFD}"/>
    <dgm:cxn modelId="{F10C39D5-5658-40AD-9F83-9BC201FA102C}" type="presOf" srcId="{C1EF2254-C9CE-4B8B-8C43-5338F8BFB79E}" destId="{D1B562C3-CBF4-4225-B7ED-7D508D60FF7F}" srcOrd="0" destOrd="0" presId="urn:microsoft.com/office/officeart/2005/8/layout/default"/>
    <dgm:cxn modelId="{288CB335-8629-4BAF-BE54-CFD05FA98D26}" type="presParOf" srcId="{2E8C5BC5-5845-4F15-AA97-41A717A03A15}" destId="{D1B562C3-CBF4-4225-B7ED-7D508D60FF7F}" srcOrd="0" destOrd="0" presId="urn:microsoft.com/office/officeart/2005/8/layout/default"/>
    <dgm:cxn modelId="{94CD01B2-36F2-4D68-ACDD-B50BD943A6DE}" type="presParOf" srcId="{2E8C5BC5-5845-4F15-AA97-41A717A03A15}" destId="{10AD82DF-BFFF-42D2-A0CF-65D79ED288C8}" srcOrd="1" destOrd="0" presId="urn:microsoft.com/office/officeart/2005/8/layout/default"/>
    <dgm:cxn modelId="{02975BE7-76AA-4DCE-8E3C-82404D98461F}" type="presParOf" srcId="{2E8C5BC5-5845-4F15-AA97-41A717A03A15}" destId="{0E5C4A02-5F20-4CA5-B169-C9FCA6A1C4CB}" srcOrd="2" destOrd="0" presId="urn:microsoft.com/office/officeart/2005/8/layout/default"/>
    <dgm:cxn modelId="{5E916BAE-B300-446F-B8A6-B9CBCCDB1786}" type="presParOf" srcId="{2E8C5BC5-5845-4F15-AA97-41A717A03A15}" destId="{DACF592D-8B9D-408E-8E47-0AE255A23873}" srcOrd="3" destOrd="0" presId="urn:microsoft.com/office/officeart/2005/8/layout/default"/>
    <dgm:cxn modelId="{13C566B2-74FD-4B52-985D-52DF42D68E7C}" type="presParOf" srcId="{2E8C5BC5-5845-4F15-AA97-41A717A03A15}" destId="{8DEBE0F4-AAF5-43C7-B28B-DE3EE7B12B5C}" srcOrd="4" destOrd="0" presId="urn:microsoft.com/office/officeart/2005/8/layout/default"/>
    <dgm:cxn modelId="{0C59B885-54F4-421A-B7F3-9AB14F7F64D7}" type="presParOf" srcId="{2E8C5BC5-5845-4F15-AA97-41A717A03A15}" destId="{A6DDCB00-6B46-450E-83A0-AD9C8B8C70DE}" srcOrd="5" destOrd="0" presId="urn:microsoft.com/office/officeart/2005/8/layout/default"/>
    <dgm:cxn modelId="{7EEFBBDC-3B0C-431F-9A1F-7E2BF31A9140}" type="presParOf" srcId="{2E8C5BC5-5845-4F15-AA97-41A717A03A15}" destId="{FC47E8A0-14FD-42A3-BF5F-06E5B8864A6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FDCC09-09C0-4F29-8B01-6259865BDD28}">
      <dsp:nvSpPr>
        <dsp:cNvPr id="0" name=""/>
        <dsp:cNvSpPr/>
      </dsp:nvSpPr>
      <dsp:spPr>
        <a:xfrm>
          <a:off x="912032" y="326423"/>
          <a:ext cx="4218401" cy="421840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Menjaga</a:t>
          </a:r>
          <a:r>
            <a:rPr lang="en-US" sz="2100" kern="1200" dirty="0"/>
            <a:t> </a:t>
          </a:r>
          <a:r>
            <a:rPr lang="en-US" sz="2100" kern="1200" dirty="0" err="1"/>
            <a:t>Kehormatan</a:t>
          </a:r>
          <a:r>
            <a:rPr lang="en-US" sz="2100" kern="1200" dirty="0"/>
            <a:t> dan </a:t>
          </a:r>
          <a:r>
            <a:rPr lang="en-US" sz="2100" kern="1200" dirty="0" err="1"/>
            <a:t>martabat</a:t>
          </a:r>
          <a:endParaRPr lang="en-AU" sz="2100" kern="1200" dirty="0"/>
        </a:p>
      </dsp:txBody>
      <dsp:txXfrm>
        <a:off x="3135230" y="1220323"/>
        <a:ext cx="1506571" cy="1255476"/>
      </dsp:txXfrm>
    </dsp:sp>
    <dsp:sp modelId="{0D21AD60-3C62-4673-A670-CFEB1EBB88DF}">
      <dsp:nvSpPr>
        <dsp:cNvPr id="0" name=""/>
        <dsp:cNvSpPr/>
      </dsp:nvSpPr>
      <dsp:spPr>
        <a:xfrm>
          <a:off x="825153" y="477081"/>
          <a:ext cx="4218401" cy="421840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Hak</a:t>
          </a:r>
          <a:r>
            <a:rPr lang="en-US" sz="2100" kern="1200" dirty="0"/>
            <a:t> </a:t>
          </a:r>
          <a:r>
            <a:rPr lang="en-US" sz="2100" kern="1200" dirty="0" err="1"/>
            <a:t>atas</a:t>
          </a:r>
          <a:r>
            <a:rPr lang="en-US" sz="2100" kern="1200" dirty="0"/>
            <a:t> rasa </a:t>
          </a:r>
          <a:r>
            <a:rPr lang="en-US" sz="2100" kern="1200" dirty="0" err="1"/>
            <a:t>aman</a:t>
          </a:r>
          <a:endParaRPr lang="en-AU" sz="2100" kern="1200" dirty="0"/>
        </a:p>
      </dsp:txBody>
      <dsp:txXfrm>
        <a:off x="1829534" y="3214019"/>
        <a:ext cx="2259857" cy="1104819"/>
      </dsp:txXfrm>
    </dsp:sp>
    <dsp:sp modelId="{A38AAF3F-1082-4F98-89E9-24CA5C57D26B}">
      <dsp:nvSpPr>
        <dsp:cNvPr id="0" name=""/>
        <dsp:cNvSpPr/>
      </dsp:nvSpPr>
      <dsp:spPr>
        <a:xfrm>
          <a:off x="738274" y="326423"/>
          <a:ext cx="4218401" cy="421840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Perlindungan</a:t>
          </a:r>
          <a:r>
            <a:rPr lang="en-US" sz="2100" kern="1200" dirty="0"/>
            <a:t> </a:t>
          </a:r>
          <a:r>
            <a:rPr lang="en-US" sz="2100" kern="1200" dirty="0" err="1"/>
            <a:t>diri</a:t>
          </a:r>
          <a:r>
            <a:rPr lang="en-US" sz="2100" kern="1200" dirty="0"/>
            <a:t> </a:t>
          </a:r>
          <a:r>
            <a:rPr lang="en-US" sz="2100" kern="1200" dirty="0" err="1"/>
            <a:t>pribadi</a:t>
          </a:r>
          <a:endParaRPr lang="en-AU" sz="2100" kern="1200" dirty="0"/>
        </a:p>
      </dsp:txBody>
      <dsp:txXfrm>
        <a:off x="1226905" y="1220323"/>
        <a:ext cx="1506571" cy="1255476"/>
      </dsp:txXfrm>
    </dsp:sp>
    <dsp:sp modelId="{5E09BBCB-B4D6-4AB2-BFB7-E57245FECCCD}">
      <dsp:nvSpPr>
        <dsp:cNvPr id="0" name=""/>
        <dsp:cNvSpPr/>
      </dsp:nvSpPr>
      <dsp:spPr>
        <a:xfrm>
          <a:off x="651241" y="65284"/>
          <a:ext cx="4740679" cy="474067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FCDA1-1415-4714-8F0F-F3A1BE3B066A}">
      <dsp:nvSpPr>
        <dsp:cNvPr id="0" name=""/>
        <dsp:cNvSpPr/>
      </dsp:nvSpPr>
      <dsp:spPr>
        <a:xfrm>
          <a:off x="564014" y="215675"/>
          <a:ext cx="4740679" cy="474067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1E128-CA92-45D5-AF1A-61232EF0EC12}">
      <dsp:nvSpPr>
        <dsp:cNvPr id="0" name=""/>
        <dsp:cNvSpPr/>
      </dsp:nvSpPr>
      <dsp:spPr>
        <a:xfrm>
          <a:off x="476787" y="65284"/>
          <a:ext cx="4740679" cy="474067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562C3-CBF4-4225-B7ED-7D508D60FF7F}">
      <dsp:nvSpPr>
        <dsp:cNvPr id="0" name=""/>
        <dsp:cNvSpPr/>
      </dsp:nvSpPr>
      <dsp:spPr>
        <a:xfrm>
          <a:off x="577807" y="1619"/>
          <a:ext cx="2804940" cy="168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Verbal</a:t>
          </a:r>
          <a:endParaRPr lang="en-AU" sz="5100" kern="1200" dirty="0"/>
        </a:p>
      </dsp:txBody>
      <dsp:txXfrm>
        <a:off x="577807" y="1619"/>
        <a:ext cx="2804940" cy="1682964"/>
      </dsp:txXfrm>
    </dsp:sp>
    <dsp:sp modelId="{0E5C4A02-5F20-4CA5-B169-C9FCA6A1C4CB}">
      <dsp:nvSpPr>
        <dsp:cNvPr id="0" name=""/>
        <dsp:cNvSpPr/>
      </dsp:nvSpPr>
      <dsp:spPr>
        <a:xfrm>
          <a:off x="3663242" y="1619"/>
          <a:ext cx="2804940" cy="168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Non </a:t>
          </a:r>
          <a:r>
            <a:rPr lang="en-US" sz="5100" kern="1200" dirty="0" err="1"/>
            <a:t>Fisik</a:t>
          </a:r>
          <a:endParaRPr lang="en-AU" sz="5100" kern="1200" dirty="0"/>
        </a:p>
      </dsp:txBody>
      <dsp:txXfrm>
        <a:off x="3663242" y="1619"/>
        <a:ext cx="2804940" cy="1682964"/>
      </dsp:txXfrm>
    </dsp:sp>
    <dsp:sp modelId="{8DEBE0F4-AAF5-43C7-B28B-DE3EE7B12B5C}">
      <dsp:nvSpPr>
        <dsp:cNvPr id="0" name=""/>
        <dsp:cNvSpPr/>
      </dsp:nvSpPr>
      <dsp:spPr>
        <a:xfrm>
          <a:off x="6748676" y="1619"/>
          <a:ext cx="2804940" cy="168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 err="1"/>
            <a:t>Fisik</a:t>
          </a:r>
          <a:endParaRPr lang="en-AU" sz="5100" kern="1200" dirty="0"/>
        </a:p>
      </dsp:txBody>
      <dsp:txXfrm>
        <a:off x="6748676" y="1619"/>
        <a:ext cx="2804940" cy="1682964"/>
      </dsp:txXfrm>
    </dsp:sp>
    <dsp:sp modelId="{FC47E8A0-14FD-42A3-BF5F-06E5B8864A67}">
      <dsp:nvSpPr>
        <dsp:cNvPr id="0" name=""/>
        <dsp:cNvSpPr/>
      </dsp:nvSpPr>
      <dsp:spPr>
        <a:xfrm>
          <a:off x="3663242" y="1965078"/>
          <a:ext cx="2804940" cy="168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Daring</a:t>
          </a:r>
          <a:endParaRPr lang="en-AU" sz="5100" kern="1200" dirty="0"/>
        </a:p>
      </dsp:txBody>
      <dsp:txXfrm>
        <a:off x="3663242" y="1965078"/>
        <a:ext cx="2804940" cy="1682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256C2ED-54A4-480D-B5C8-65C0D62359B9}" type="datetime2">
              <a:rPr lang="en-US" smtClean="0"/>
              <a:pPr/>
              <a:t>Monday, August 14,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">
            <a:extLst>
              <a:ext uri="{FF2B5EF4-FFF2-40B4-BE49-F238E27FC236}">
                <a16:creationId xmlns:a16="http://schemas.microsoft.com/office/drawing/2014/main" id="{E0A15CC2-8EC7-967E-24D4-4253024CD3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558" y="42291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88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August 14,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713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August 14,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511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August 14,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7647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August 14,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0039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August 14,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475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August 14,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557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12A-4CB0-4F57-9A87-F049CECB184D}" type="datetime2">
              <a:rPr lang="en-US" smtClean="0"/>
              <a:t>Monday, August 14,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59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7F40-C8F7-4897-A6B8-241042F913A9}" type="datetime2">
              <a:rPr lang="en-US" smtClean="0"/>
              <a:t>Monday, August 14,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5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August 14,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8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CA73-0A86-4195-A787-75037827079D}" type="datetime2">
              <a:rPr lang="en-US" smtClean="0"/>
              <a:t>Monday, August 14,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5374-B296-498E-A935-80631EA9020D}" type="datetime2">
              <a:rPr lang="en-US" smtClean="0"/>
              <a:t>Monday, August 14,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4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B728-214A-4ABC-8432-5B3A5A66A987}" type="datetime2">
              <a:rPr lang="en-US" smtClean="0"/>
              <a:t>Monday, August 14,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9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02D0-6806-43AF-9888-2359BF40C204}" type="datetime2">
              <a:rPr lang="en-US" smtClean="0"/>
              <a:t>Monday, August 14,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1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4D2D-B1AF-4197-82D6-FC1F8BD05681}" type="datetime2">
              <a:rPr lang="en-US" smtClean="0"/>
              <a:t>Monday, August 14,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5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CEB-9838-4245-91B8-EFBAFE2D8B44}" type="datetime2">
              <a:rPr lang="en-US" smtClean="0"/>
              <a:t>Monday, August 14,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4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F6BF-A585-41F8-88DF-7E5D069F892A}" type="datetime2">
              <a:rPr lang="en-US" smtClean="0"/>
              <a:t>Monday, August 14,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8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56C2ED-54A4-480D-B5C8-65C0D62359B9}" type="datetime2">
              <a:rPr lang="en-US" smtClean="0"/>
              <a:pPr/>
              <a:t>Monday, August 14,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2ADA55-AED2-0D95-88EB-0372D61DF2BA}"/>
              </a:ext>
            </a:extLst>
          </p:cNvPr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/>
              <a:t>Lena Hanifah, S.H., LL.M., </a:t>
            </a:r>
            <a:r>
              <a:rPr lang="en-US" dirty="0" err="1"/>
              <a:t>Ph.D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7BAF5332-0922-DA66-6946-DF75D89974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" r="11191" b="1"/>
          <a:stretch/>
        </p:blipFill>
        <p:spPr>
          <a:xfrm>
            <a:off x="20" y="1"/>
            <a:ext cx="12191980" cy="59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4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00740" y="1140671"/>
            <a:ext cx="1961162" cy="1961162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0795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076944" y="3756168"/>
            <a:ext cx="1961162" cy="196116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0CA8C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4353447" y="317205"/>
            <a:ext cx="7409420" cy="737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1"/>
              </a:lnSpc>
            </a:pPr>
            <a:r>
              <a:rPr lang="en-US" sz="4494" dirty="0" err="1">
                <a:solidFill>
                  <a:srgbClr val="3B3D50"/>
                </a:solidFill>
                <a:latin typeface="Hertical Smooth"/>
              </a:rPr>
              <a:t>Fokus</a:t>
            </a:r>
            <a:r>
              <a:rPr lang="en-US" sz="4494" dirty="0">
                <a:solidFill>
                  <a:srgbClr val="3B3D50"/>
                </a:solidFill>
                <a:latin typeface="Hertical Smooth"/>
              </a:rPr>
              <a:t> </a:t>
            </a:r>
            <a:r>
              <a:rPr lang="en-US" sz="4494" dirty="0" err="1">
                <a:solidFill>
                  <a:srgbClr val="3B3D50"/>
                </a:solidFill>
                <a:latin typeface="Hertical Smooth"/>
              </a:rPr>
              <a:t>utama</a:t>
            </a:r>
            <a:r>
              <a:rPr lang="en-US" sz="4494" dirty="0">
                <a:solidFill>
                  <a:srgbClr val="3B3D50"/>
                </a:solidFill>
                <a:latin typeface="Hertical Smooth"/>
              </a:rPr>
              <a:t> </a:t>
            </a:r>
            <a:r>
              <a:rPr lang="en-US" sz="4494" dirty="0" err="1">
                <a:solidFill>
                  <a:srgbClr val="3B3D50"/>
                </a:solidFill>
                <a:latin typeface="Hertical Smooth"/>
              </a:rPr>
              <a:t>satgas</a:t>
            </a:r>
            <a:endParaRPr lang="en-US" sz="4494" dirty="0">
              <a:solidFill>
                <a:srgbClr val="3B3D50"/>
              </a:solidFill>
              <a:latin typeface="Hertical Smooth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651100" y="1420633"/>
            <a:ext cx="4659579" cy="1494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6"/>
              </a:lnSpc>
            </a:pPr>
            <a:r>
              <a:rPr lang="en-US" sz="2883" dirty="0">
                <a:solidFill>
                  <a:srgbClr val="3B3D50"/>
                </a:solidFill>
                <a:latin typeface="Antic"/>
              </a:rPr>
              <a:t> </a:t>
            </a:r>
            <a:r>
              <a:rPr lang="en-US" sz="2883" dirty="0" err="1">
                <a:solidFill>
                  <a:srgbClr val="3B3D50"/>
                </a:solidFill>
                <a:latin typeface="Antic"/>
              </a:rPr>
              <a:t>memberikan</a:t>
            </a:r>
            <a:r>
              <a:rPr lang="en-US" sz="2883" dirty="0">
                <a:solidFill>
                  <a:srgbClr val="3B3D50"/>
                </a:solidFill>
                <a:latin typeface="Antic"/>
              </a:rPr>
              <a:t> </a:t>
            </a:r>
            <a:r>
              <a:rPr lang="en-US" sz="2883" dirty="0" err="1">
                <a:solidFill>
                  <a:srgbClr val="3B3D50"/>
                </a:solidFill>
                <a:latin typeface="Antic"/>
              </a:rPr>
              <a:t>pendampingan</a:t>
            </a:r>
            <a:r>
              <a:rPr lang="en-US" sz="2883" dirty="0">
                <a:solidFill>
                  <a:srgbClr val="3B3D50"/>
                </a:solidFill>
                <a:latin typeface="Antic"/>
              </a:rPr>
              <a:t> dan </a:t>
            </a:r>
            <a:r>
              <a:rPr lang="en-US" sz="2883" dirty="0" err="1">
                <a:solidFill>
                  <a:srgbClr val="3B3D50"/>
                </a:solidFill>
                <a:latin typeface="Antic"/>
              </a:rPr>
              <a:t>penguatan</a:t>
            </a:r>
            <a:r>
              <a:rPr lang="en-US" sz="2883" dirty="0">
                <a:solidFill>
                  <a:srgbClr val="3B3D50"/>
                </a:solidFill>
                <a:latin typeface="Antic"/>
              </a:rPr>
              <a:t> </a:t>
            </a:r>
            <a:r>
              <a:rPr lang="en-US" sz="2883" dirty="0" err="1">
                <a:solidFill>
                  <a:srgbClr val="3B3D50"/>
                </a:solidFill>
                <a:latin typeface="Antic"/>
              </a:rPr>
              <a:t>terhadap</a:t>
            </a:r>
            <a:r>
              <a:rPr lang="en-US" sz="2883" dirty="0">
                <a:solidFill>
                  <a:srgbClr val="3B3D50"/>
                </a:solidFill>
                <a:latin typeface="Antic"/>
              </a:rPr>
              <a:t> korban.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51100" y="3516711"/>
            <a:ext cx="4659579" cy="1494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6"/>
              </a:lnSpc>
            </a:pPr>
            <a:r>
              <a:rPr lang="en-US" sz="2883">
                <a:solidFill>
                  <a:srgbClr val="3B3D50"/>
                </a:solidFill>
                <a:latin typeface="Antic"/>
              </a:rPr>
              <a:t> pendidikan/kampanye dan pencegahan di lingkungan kampus. </a:t>
            </a:r>
          </a:p>
        </p:txBody>
      </p:sp>
      <p:pic>
        <p:nvPicPr>
          <p:cNvPr id="9" name="Picture 8" descr="Logo">
            <a:extLst>
              <a:ext uri="{FF2B5EF4-FFF2-40B4-BE49-F238E27FC236}">
                <a16:creationId xmlns:a16="http://schemas.microsoft.com/office/drawing/2014/main" id="{F1AE7FA9-69DD-C889-EBC0-B9E9F6964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965" y="4415616"/>
            <a:ext cx="3606801" cy="3606801"/>
          </a:xfrm>
          <a:prstGeom prst="rect">
            <a:avLst/>
          </a:prstGeom>
        </p:spPr>
      </p:pic>
      <p:pic>
        <p:nvPicPr>
          <p:cNvPr id="10" name="Picture 9" descr="ULM">
            <a:extLst>
              <a:ext uri="{FF2B5EF4-FFF2-40B4-BE49-F238E27FC236}">
                <a16:creationId xmlns:a16="http://schemas.microsoft.com/office/drawing/2014/main" id="{5EDBD87B-58D0-7C57-4FB2-87A0F4F8E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06"/>
            <a:ext cx="3057525" cy="6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9601" y="2097864"/>
            <a:ext cx="4604149" cy="1502801"/>
            <a:chOff x="0" y="0"/>
            <a:chExt cx="3715773" cy="12128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15773" cy="1212833"/>
            </a:xfrm>
            <a:custGeom>
              <a:avLst/>
              <a:gdLst/>
              <a:ahLst/>
              <a:cxnLst/>
              <a:rect l="l" t="t" r="r" b="b"/>
              <a:pathLst>
                <a:path w="3715773" h="1212833">
                  <a:moveTo>
                    <a:pt x="3591313" y="1212833"/>
                  </a:moveTo>
                  <a:lnTo>
                    <a:pt x="124460" y="1212833"/>
                  </a:lnTo>
                  <a:cubicBezTo>
                    <a:pt x="55880" y="1212833"/>
                    <a:pt x="0" y="1156953"/>
                    <a:pt x="0" y="10883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1313" y="0"/>
                  </a:lnTo>
                  <a:cubicBezTo>
                    <a:pt x="3659893" y="0"/>
                    <a:pt x="3715773" y="55880"/>
                    <a:pt x="3715773" y="124460"/>
                  </a:cubicBezTo>
                  <a:lnTo>
                    <a:pt x="3715773" y="1088373"/>
                  </a:lnTo>
                  <a:cubicBezTo>
                    <a:pt x="3715773" y="1156954"/>
                    <a:pt x="3659893" y="1212833"/>
                    <a:pt x="3591313" y="12128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768855" y="2479927"/>
            <a:ext cx="360564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5"/>
              </a:lnSpc>
            </a:pPr>
            <a:r>
              <a:rPr lang="en-US" sz="1399">
                <a:solidFill>
                  <a:srgbClr val="1C4F59"/>
                </a:solidFill>
                <a:latin typeface="Aileron Regular Bold"/>
              </a:rPr>
              <a:t>Menyusun Pedoman Pencegahan dan Penanganan Kekerasan</a:t>
            </a:r>
          </a:p>
          <a:p>
            <a:pPr algn="ctr">
              <a:lnSpc>
                <a:spcPts val="1596"/>
              </a:lnSpc>
            </a:pPr>
            <a:r>
              <a:rPr lang="en-US" sz="1400">
                <a:solidFill>
                  <a:srgbClr val="1C4F59"/>
                </a:solidFill>
                <a:latin typeface="Aileron Regular Bold"/>
              </a:rPr>
              <a:t>Seksual di Perguruan Tinggi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69601" y="4027748"/>
            <a:ext cx="4604149" cy="1502801"/>
            <a:chOff x="0" y="0"/>
            <a:chExt cx="3715773" cy="1212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15773" cy="1212833"/>
            </a:xfrm>
            <a:custGeom>
              <a:avLst/>
              <a:gdLst/>
              <a:ahLst/>
              <a:cxnLst/>
              <a:rect l="l" t="t" r="r" b="b"/>
              <a:pathLst>
                <a:path w="3715773" h="1212833">
                  <a:moveTo>
                    <a:pt x="3591313" y="1212833"/>
                  </a:moveTo>
                  <a:lnTo>
                    <a:pt x="124460" y="1212833"/>
                  </a:lnTo>
                  <a:cubicBezTo>
                    <a:pt x="55880" y="1212833"/>
                    <a:pt x="0" y="1156953"/>
                    <a:pt x="0" y="10883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1313" y="0"/>
                  </a:lnTo>
                  <a:cubicBezTo>
                    <a:pt x="3659893" y="0"/>
                    <a:pt x="3715773" y="55880"/>
                    <a:pt x="3715773" y="124460"/>
                  </a:cubicBezTo>
                  <a:lnTo>
                    <a:pt x="3715773" y="1088373"/>
                  </a:lnTo>
                  <a:cubicBezTo>
                    <a:pt x="3715773" y="1156954"/>
                    <a:pt x="3659893" y="1212833"/>
                    <a:pt x="3591313" y="12128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68855" y="4403574"/>
            <a:ext cx="3605640" cy="1290540"/>
            <a:chOff x="0" y="9525"/>
            <a:chExt cx="7211280" cy="2581080"/>
          </a:xfrm>
        </p:grpSpPr>
        <p:sp>
          <p:nvSpPr>
            <p:cNvPr id="8" name="TextBox 8"/>
            <p:cNvSpPr txBox="1"/>
            <p:nvPr/>
          </p:nvSpPr>
          <p:spPr>
            <a:xfrm>
              <a:off x="0" y="9525"/>
              <a:ext cx="7211280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96"/>
                </a:lnSpc>
              </a:pPr>
              <a:r>
                <a:rPr lang="en-US" sz="1400">
                  <a:solidFill>
                    <a:srgbClr val="1C4F59"/>
                  </a:solidFill>
                  <a:latin typeface="Aileron Regular Bold"/>
                </a:rPr>
                <a:t>mensosialisasikan pendidikan kesetaraan gender, kesetaraan disabilitas, pendidikan kesehatan seksual dan reproduksi, serta Pencegahan dan Penanganan Kekerasan Seksual bagi Warga Kampus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231533"/>
              <a:ext cx="7211280" cy="359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9"/>
                </a:lnSpc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318250" y="4027748"/>
            <a:ext cx="4604149" cy="1502801"/>
            <a:chOff x="0" y="0"/>
            <a:chExt cx="3715773" cy="12128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15773" cy="1212833"/>
            </a:xfrm>
            <a:custGeom>
              <a:avLst/>
              <a:gdLst/>
              <a:ahLst/>
              <a:cxnLst/>
              <a:rect l="l" t="t" r="r" b="b"/>
              <a:pathLst>
                <a:path w="3715773" h="1212833">
                  <a:moveTo>
                    <a:pt x="3591313" y="1212833"/>
                  </a:moveTo>
                  <a:lnTo>
                    <a:pt x="124460" y="1212833"/>
                  </a:lnTo>
                  <a:cubicBezTo>
                    <a:pt x="55880" y="1212833"/>
                    <a:pt x="0" y="1156953"/>
                    <a:pt x="0" y="10883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1313" y="0"/>
                  </a:lnTo>
                  <a:cubicBezTo>
                    <a:pt x="3659893" y="0"/>
                    <a:pt x="3715773" y="55880"/>
                    <a:pt x="3715773" y="124460"/>
                  </a:cubicBezTo>
                  <a:lnTo>
                    <a:pt x="3715773" y="1088373"/>
                  </a:lnTo>
                  <a:cubicBezTo>
                    <a:pt x="3715773" y="1156954"/>
                    <a:pt x="3659893" y="1212833"/>
                    <a:pt x="3591313" y="12128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6817505" y="4405161"/>
            <a:ext cx="360564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5"/>
              </a:lnSpc>
            </a:pPr>
            <a:r>
              <a:rPr lang="en-US" sz="1399">
                <a:solidFill>
                  <a:srgbClr val="1C4F59"/>
                </a:solidFill>
                <a:latin typeface="Aileron Regular Bold"/>
              </a:rPr>
              <a:t>menindaklanjuti Kekerasan Seksual berdasarkan</a:t>
            </a:r>
          </a:p>
          <a:p>
            <a:pPr algn="ctr">
              <a:lnSpc>
                <a:spcPts val="1596"/>
              </a:lnSpc>
            </a:pPr>
            <a:r>
              <a:rPr lang="en-US" sz="1400">
                <a:solidFill>
                  <a:srgbClr val="1C4F59"/>
                </a:solidFill>
                <a:latin typeface="Aileron Regular Bold"/>
              </a:rPr>
              <a:t>laporan;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318250" y="2097864"/>
            <a:ext cx="4604149" cy="1502801"/>
            <a:chOff x="0" y="0"/>
            <a:chExt cx="3715773" cy="12128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15773" cy="1212833"/>
            </a:xfrm>
            <a:custGeom>
              <a:avLst/>
              <a:gdLst/>
              <a:ahLst/>
              <a:cxnLst/>
              <a:rect l="l" t="t" r="r" b="b"/>
              <a:pathLst>
                <a:path w="3715773" h="1212833">
                  <a:moveTo>
                    <a:pt x="3591313" y="1212833"/>
                  </a:moveTo>
                  <a:lnTo>
                    <a:pt x="124460" y="1212833"/>
                  </a:lnTo>
                  <a:cubicBezTo>
                    <a:pt x="55880" y="1212833"/>
                    <a:pt x="0" y="1156953"/>
                    <a:pt x="0" y="10883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1313" y="0"/>
                  </a:lnTo>
                  <a:cubicBezTo>
                    <a:pt x="3659893" y="0"/>
                    <a:pt x="3715773" y="55880"/>
                    <a:pt x="3715773" y="124460"/>
                  </a:cubicBezTo>
                  <a:lnTo>
                    <a:pt x="3715773" y="1088373"/>
                  </a:lnTo>
                  <a:cubicBezTo>
                    <a:pt x="3715773" y="1156954"/>
                    <a:pt x="3659893" y="1212833"/>
                    <a:pt x="3591313" y="12128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6817505" y="2479927"/>
            <a:ext cx="360564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5"/>
              </a:lnSpc>
            </a:pPr>
            <a:r>
              <a:rPr lang="en-US" sz="1399">
                <a:solidFill>
                  <a:srgbClr val="1C4F59"/>
                </a:solidFill>
                <a:latin typeface="Aileron Regular Bold"/>
              </a:rPr>
              <a:t>melakukan survei Kekerasan Seksual paling sedikit 1</a:t>
            </a:r>
          </a:p>
          <a:p>
            <a:pPr algn="ctr">
              <a:lnSpc>
                <a:spcPts val="1595"/>
              </a:lnSpc>
            </a:pPr>
            <a:r>
              <a:rPr lang="en-US" sz="1399">
                <a:solidFill>
                  <a:srgbClr val="1C4F59"/>
                </a:solidFill>
                <a:latin typeface="Aileron Regular Bold"/>
              </a:rPr>
              <a:t>(satu) kali dalam 6 (enam) bulan pada Perguruan</a:t>
            </a:r>
          </a:p>
          <a:p>
            <a:pPr algn="ctr">
              <a:lnSpc>
                <a:spcPts val="1596"/>
              </a:lnSpc>
            </a:pPr>
            <a:r>
              <a:rPr lang="en-US" sz="1400">
                <a:solidFill>
                  <a:srgbClr val="1C4F59"/>
                </a:solidFill>
                <a:latin typeface="Aileron Regular Bold"/>
              </a:rPr>
              <a:t>Tinggi dan menyampaikannya;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7851" y="907068"/>
            <a:ext cx="971629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266">
                <a:solidFill>
                  <a:srgbClr val="1C4F59"/>
                </a:solidFill>
                <a:latin typeface="Poetsen Bold"/>
              </a:rPr>
              <a:t>Tugas Utama Satgas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36420">
            <a:off x="10350855" y="1592679"/>
            <a:ext cx="854223" cy="101037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200" y="4897165"/>
            <a:ext cx="1141906" cy="1081697"/>
          </a:xfrm>
          <a:prstGeom prst="rect">
            <a:avLst/>
          </a:prstGeom>
        </p:spPr>
      </p:pic>
      <p:pic>
        <p:nvPicPr>
          <p:cNvPr id="23" name="Picture 22" descr="Logo">
            <a:extLst>
              <a:ext uri="{FF2B5EF4-FFF2-40B4-BE49-F238E27FC236}">
                <a16:creationId xmlns:a16="http://schemas.microsoft.com/office/drawing/2014/main" id="{9929CFCF-7AAA-80FF-FADD-EBEE23FE7D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965" y="4415616"/>
            <a:ext cx="3606801" cy="3606801"/>
          </a:xfrm>
          <a:prstGeom prst="rect">
            <a:avLst/>
          </a:prstGeom>
        </p:spPr>
      </p:pic>
      <p:pic>
        <p:nvPicPr>
          <p:cNvPr id="24" name="Picture 23" descr="ULM">
            <a:extLst>
              <a:ext uri="{FF2B5EF4-FFF2-40B4-BE49-F238E27FC236}">
                <a16:creationId xmlns:a16="http://schemas.microsoft.com/office/drawing/2014/main" id="{31D622C0-5FE1-8115-B6D3-66A7C09FE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06"/>
            <a:ext cx="3057525" cy="6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9601" y="2097864"/>
            <a:ext cx="4604149" cy="1502801"/>
            <a:chOff x="0" y="0"/>
            <a:chExt cx="3715773" cy="12128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15773" cy="1212833"/>
            </a:xfrm>
            <a:custGeom>
              <a:avLst/>
              <a:gdLst/>
              <a:ahLst/>
              <a:cxnLst/>
              <a:rect l="l" t="t" r="r" b="b"/>
              <a:pathLst>
                <a:path w="3715773" h="1212833">
                  <a:moveTo>
                    <a:pt x="3591313" y="1212833"/>
                  </a:moveTo>
                  <a:lnTo>
                    <a:pt x="124460" y="1212833"/>
                  </a:lnTo>
                  <a:cubicBezTo>
                    <a:pt x="55880" y="1212833"/>
                    <a:pt x="0" y="1156953"/>
                    <a:pt x="0" y="10883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1313" y="0"/>
                  </a:lnTo>
                  <a:cubicBezTo>
                    <a:pt x="3659893" y="0"/>
                    <a:pt x="3715773" y="55880"/>
                    <a:pt x="3715773" y="124460"/>
                  </a:cubicBezTo>
                  <a:lnTo>
                    <a:pt x="3715773" y="1088373"/>
                  </a:lnTo>
                  <a:cubicBezTo>
                    <a:pt x="3715773" y="1156954"/>
                    <a:pt x="3659893" y="1212833"/>
                    <a:pt x="3591313" y="12128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768855" y="2479927"/>
            <a:ext cx="360564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5"/>
              </a:lnSpc>
            </a:pPr>
            <a:r>
              <a:rPr lang="en-US" sz="1399">
                <a:solidFill>
                  <a:srgbClr val="1C4F59"/>
                </a:solidFill>
                <a:latin typeface="Aileron Regular Bold"/>
              </a:rPr>
              <a:t>melakukan koordinasi dengan unit yang menangani layanan disabilitas, apabila laporan menyangkut Korban, saksi, pelapor, dan/atau Terlapor dengan</a:t>
            </a:r>
          </a:p>
          <a:p>
            <a:pPr algn="ctr">
              <a:lnSpc>
                <a:spcPts val="1596"/>
              </a:lnSpc>
            </a:pPr>
            <a:r>
              <a:rPr lang="en-US" sz="1400">
                <a:solidFill>
                  <a:srgbClr val="1C4F59"/>
                </a:solidFill>
                <a:latin typeface="Aileron Regular Bold"/>
              </a:rPr>
              <a:t>disabilitas;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269601" y="4027748"/>
            <a:ext cx="4604149" cy="1502801"/>
            <a:chOff x="0" y="0"/>
            <a:chExt cx="3715773" cy="1212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715773" cy="1212833"/>
            </a:xfrm>
            <a:custGeom>
              <a:avLst/>
              <a:gdLst/>
              <a:ahLst/>
              <a:cxnLst/>
              <a:rect l="l" t="t" r="r" b="b"/>
              <a:pathLst>
                <a:path w="3715773" h="1212833">
                  <a:moveTo>
                    <a:pt x="3591313" y="1212833"/>
                  </a:moveTo>
                  <a:lnTo>
                    <a:pt x="124460" y="1212833"/>
                  </a:lnTo>
                  <a:cubicBezTo>
                    <a:pt x="55880" y="1212833"/>
                    <a:pt x="0" y="1156953"/>
                    <a:pt x="0" y="10883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1313" y="0"/>
                  </a:lnTo>
                  <a:cubicBezTo>
                    <a:pt x="3659893" y="0"/>
                    <a:pt x="3715773" y="55880"/>
                    <a:pt x="3715773" y="124460"/>
                  </a:cubicBezTo>
                  <a:lnTo>
                    <a:pt x="3715773" y="1088373"/>
                  </a:lnTo>
                  <a:cubicBezTo>
                    <a:pt x="3715773" y="1156954"/>
                    <a:pt x="3659893" y="1212833"/>
                    <a:pt x="3591313" y="12128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68855" y="4403574"/>
            <a:ext cx="3605640" cy="896840"/>
            <a:chOff x="0" y="9525"/>
            <a:chExt cx="7211280" cy="1793680"/>
          </a:xfrm>
        </p:grpSpPr>
        <p:sp>
          <p:nvSpPr>
            <p:cNvPr id="8" name="TextBox 8"/>
            <p:cNvSpPr txBox="1"/>
            <p:nvPr/>
          </p:nvSpPr>
          <p:spPr>
            <a:xfrm>
              <a:off x="0" y="9525"/>
              <a:ext cx="7211280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96"/>
                </a:lnSpc>
              </a:pPr>
              <a:r>
                <a:rPr lang="en-US" sz="1400">
                  <a:solidFill>
                    <a:srgbClr val="1C4F59"/>
                  </a:solidFill>
                  <a:latin typeface="Aileron Regular Bold"/>
                </a:rPr>
                <a:t>memantau pelaksanaan rekomendasi dari Satuan Tugas oleh Pemimpin Perguruan Tinggi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444133"/>
              <a:ext cx="7211280" cy="3590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49"/>
                </a:lnSpc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318250" y="4027748"/>
            <a:ext cx="4604149" cy="1502801"/>
            <a:chOff x="0" y="0"/>
            <a:chExt cx="3715773" cy="12128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15773" cy="1212833"/>
            </a:xfrm>
            <a:custGeom>
              <a:avLst/>
              <a:gdLst/>
              <a:ahLst/>
              <a:cxnLst/>
              <a:rect l="l" t="t" r="r" b="b"/>
              <a:pathLst>
                <a:path w="3715773" h="1212833">
                  <a:moveTo>
                    <a:pt x="3591313" y="1212833"/>
                  </a:moveTo>
                  <a:lnTo>
                    <a:pt x="124460" y="1212833"/>
                  </a:lnTo>
                  <a:cubicBezTo>
                    <a:pt x="55880" y="1212833"/>
                    <a:pt x="0" y="1156953"/>
                    <a:pt x="0" y="10883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1313" y="0"/>
                  </a:lnTo>
                  <a:cubicBezTo>
                    <a:pt x="3659893" y="0"/>
                    <a:pt x="3715773" y="55880"/>
                    <a:pt x="3715773" y="124460"/>
                  </a:cubicBezTo>
                  <a:lnTo>
                    <a:pt x="3715773" y="1088373"/>
                  </a:lnTo>
                  <a:cubicBezTo>
                    <a:pt x="3715773" y="1156954"/>
                    <a:pt x="3659893" y="1212833"/>
                    <a:pt x="3591313" y="12128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6817505" y="4405161"/>
            <a:ext cx="360564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5"/>
              </a:lnSpc>
            </a:pPr>
            <a:r>
              <a:rPr lang="en-US" sz="1399">
                <a:solidFill>
                  <a:srgbClr val="1C4F59"/>
                </a:solidFill>
                <a:latin typeface="Aileron Regular Bold"/>
              </a:rPr>
              <a:t>menyampaikan laporan kegiatan Pencegahan dan Penanganan Kekerasan Seksual kepada Pemimpin</a:t>
            </a:r>
          </a:p>
          <a:p>
            <a:pPr algn="ctr">
              <a:lnSpc>
                <a:spcPts val="1596"/>
              </a:lnSpc>
            </a:pPr>
            <a:r>
              <a:rPr lang="en-US" sz="1400">
                <a:solidFill>
                  <a:srgbClr val="1C4F59"/>
                </a:solidFill>
                <a:latin typeface="Aileron Regular Bold"/>
              </a:rPr>
              <a:t>Perguruan Tinggi paling sedikit 1 (satu) kali dalam 6 (enam) bulan.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318250" y="2097864"/>
            <a:ext cx="4604149" cy="1502801"/>
            <a:chOff x="0" y="0"/>
            <a:chExt cx="3715773" cy="12128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15773" cy="1212833"/>
            </a:xfrm>
            <a:custGeom>
              <a:avLst/>
              <a:gdLst/>
              <a:ahLst/>
              <a:cxnLst/>
              <a:rect l="l" t="t" r="r" b="b"/>
              <a:pathLst>
                <a:path w="3715773" h="1212833">
                  <a:moveTo>
                    <a:pt x="3591313" y="1212833"/>
                  </a:moveTo>
                  <a:lnTo>
                    <a:pt x="124460" y="1212833"/>
                  </a:lnTo>
                  <a:cubicBezTo>
                    <a:pt x="55880" y="1212833"/>
                    <a:pt x="0" y="1156953"/>
                    <a:pt x="0" y="10883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1313" y="0"/>
                  </a:lnTo>
                  <a:cubicBezTo>
                    <a:pt x="3659893" y="0"/>
                    <a:pt x="3715773" y="55880"/>
                    <a:pt x="3715773" y="124460"/>
                  </a:cubicBezTo>
                  <a:lnTo>
                    <a:pt x="3715773" y="1088373"/>
                  </a:lnTo>
                  <a:cubicBezTo>
                    <a:pt x="3715773" y="1156954"/>
                    <a:pt x="3659893" y="1212833"/>
                    <a:pt x="3591313" y="12128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6817505" y="2479927"/>
            <a:ext cx="360564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5"/>
              </a:lnSpc>
            </a:pPr>
            <a:r>
              <a:rPr lang="en-US" sz="1399">
                <a:solidFill>
                  <a:srgbClr val="1C4F59"/>
                </a:solidFill>
                <a:latin typeface="Aileron Regular Bold"/>
              </a:rPr>
              <a:t>melakukan koordinasi dengan instansi terkait dalam</a:t>
            </a:r>
          </a:p>
          <a:p>
            <a:pPr algn="ctr">
              <a:lnSpc>
                <a:spcPts val="1596"/>
              </a:lnSpc>
            </a:pPr>
            <a:r>
              <a:rPr lang="en-US" sz="1400">
                <a:solidFill>
                  <a:srgbClr val="1C4F59"/>
                </a:solidFill>
                <a:latin typeface="Aileron Regular Bold"/>
              </a:rPr>
              <a:t>pemberian pelindungan kepada Korban dan saksi;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7851" y="907068"/>
            <a:ext cx="971629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266">
                <a:solidFill>
                  <a:srgbClr val="1C4F59"/>
                </a:solidFill>
                <a:latin typeface="Poetsen Bold"/>
              </a:rPr>
              <a:t>Tugas Satgas PPKS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36420">
            <a:off x="10350855" y="1592679"/>
            <a:ext cx="854223" cy="101037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200" y="4897165"/>
            <a:ext cx="1141906" cy="1081697"/>
          </a:xfrm>
          <a:prstGeom prst="rect">
            <a:avLst/>
          </a:prstGeom>
        </p:spPr>
      </p:pic>
      <p:pic>
        <p:nvPicPr>
          <p:cNvPr id="23" name="Picture 22" descr="Logo">
            <a:extLst>
              <a:ext uri="{FF2B5EF4-FFF2-40B4-BE49-F238E27FC236}">
                <a16:creationId xmlns:a16="http://schemas.microsoft.com/office/drawing/2014/main" id="{C56A30FF-ED3B-5D47-AFB4-6FB6EF4D8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965" y="4415616"/>
            <a:ext cx="3606801" cy="3606801"/>
          </a:xfrm>
          <a:prstGeom prst="rect">
            <a:avLst/>
          </a:prstGeom>
        </p:spPr>
      </p:pic>
      <p:pic>
        <p:nvPicPr>
          <p:cNvPr id="24" name="Picture 23" descr="ULM">
            <a:extLst>
              <a:ext uri="{FF2B5EF4-FFF2-40B4-BE49-F238E27FC236}">
                <a16:creationId xmlns:a16="http://schemas.microsoft.com/office/drawing/2014/main" id="{C6DA6560-DC48-C17B-C50F-1380A2B65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06"/>
            <a:ext cx="3057525" cy="6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383C12-A0E1-9300-9EE2-89F06F4DC8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805" y="1354668"/>
            <a:ext cx="8204391" cy="2346475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Kemana mengadu?</a:t>
            </a:r>
            <a:endParaRPr lang="en-AU" sz="60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78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59F0B0-DA49-CDEB-26E7-EBDAE4C9E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03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25F462-EE8E-8F1E-2D8F-0354ECB2A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12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7538" y="4756638"/>
            <a:ext cx="11139854" cy="930447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5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Terima kasih.</a:t>
            </a:r>
          </a:p>
        </p:txBody>
      </p:sp>
      <p:pic>
        <p:nvPicPr>
          <p:cNvPr id="25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6C7BA473-6E2A-2B35-9685-7E0165999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97" y="169910"/>
            <a:ext cx="9877206" cy="42718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">
            <a:extLst>
              <a:ext uri="{FF2B5EF4-FFF2-40B4-BE49-F238E27FC236}">
                <a16:creationId xmlns:a16="http://schemas.microsoft.com/office/drawing/2014/main" id="{DC0782EC-EDEA-5BA2-110D-41F93556D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825" y="4444998"/>
            <a:ext cx="3606801" cy="3606801"/>
          </a:xfrm>
          <a:prstGeom prst="rect">
            <a:avLst/>
          </a:prstGeom>
        </p:spPr>
      </p:pic>
      <p:pic>
        <p:nvPicPr>
          <p:cNvPr id="1026" name="Picture 2" descr="ULM">
            <a:extLst>
              <a:ext uri="{FF2B5EF4-FFF2-40B4-BE49-F238E27FC236}">
                <a16:creationId xmlns:a16="http://schemas.microsoft.com/office/drawing/2014/main" id="{A1ED499C-1FAC-F6E1-FA6B-AC913EA78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06"/>
            <a:ext cx="3057525" cy="6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146C690-902B-9A58-41B5-4C715BB1A1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294474"/>
              </p:ext>
            </p:extLst>
          </p:nvPr>
        </p:nvGraphicFramePr>
        <p:xfrm>
          <a:off x="6073493" y="0"/>
          <a:ext cx="5868708" cy="5021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8ECF490-91AE-E098-26D3-822D108AF2D3}"/>
              </a:ext>
            </a:extLst>
          </p:cNvPr>
          <p:cNvSpPr txBox="1"/>
          <p:nvPr/>
        </p:nvSpPr>
        <p:spPr>
          <a:xfrm>
            <a:off x="393690" y="927063"/>
            <a:ext cx="5702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Pentingnya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membahas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kekerasan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seksual</a:t>
            </a:r>
            <a:r>
              <a:rPr lang="en-US" sz="2800" dirty="0">
                <a:solidFill>
                  <a:schemeClr val="bg1"/>
                </a:solidFill>
              </a:rPr>
              <a:t> di </a:t>
            </a:r>
            <a:r>
              <a:rPr lang="en-US" sz="2800" dirty="0" err="1">
                <a:solidFill>
                  <a:schemeClr val="bg1"/>
                </a:solidFill>
              </a:rPr>
              <a:t>perguruan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tinggi</a:t>
            </a:r>
            <a:endParaRPr lang="en-AU" sz="2800" dirty="0">
              <a:solidFill>
                <a:schemeClr val="bg1"/>
              </a:solidFill>
            </a:endParaRPr>
          </a:p>
        </p:txBody>
      </p:sp>
      <p:pic>
        <p:nvPicPr>
          <p:cNvPr id="1028" name="Picture 4" descr="Menteri Nasir: Jangan Sampai Uang Kuliah Beratkan Mahasiswa Miskin">
            <a:extLst>
              <a:ext uri="{FF2B5EF4-FFF2-40B4-BE49-F238E27FC236}">
                <a16:creationId xmlns:a16="http://schemas.microsoft.com/office/drawing/2014/main" id="{E0AD48FE-7450-2143-E467-BB2EF9C89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1" y="251095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BB04C6-5BB3-EAC8-F333-6A288C71EF2D}"/>
              </a:ext>
            </a:extLst>
          </p:cNvPr>
          <p:cNvCxnSpPr>
            <a:cxnSpLocks/>
          </p:cNvCxnSpPr>
          <p:nvPr/>
        </p:nvCxnSpPr>
        <p:spPr>
          <a:xfrm flipH="1">
            <a:off x="3716659" y="2728379"/>
            <a:ext cx="2413301" cy="590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69FFA8A-1FE0-C5D8-77C2-A6D7DDAF0EFA}"/>
              </a:ext>
            </a:extLst>
          </p:cNvPr>
          <p:cNvSpPr txBox="1"/>
          <p:nvPr/>
        </p:nvSpPr>
        <p:spPr>
          <a:xfrm>
            <a:off x="2504142" y="4981140"/>
            <a:ext cx="701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“</a:t>
            </a:r>
            <a:r>
              <a:rPr lang="en-A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Terwujudnya</a:t>
            </a:r>
            <a:r>
              <a:rPr lang="en-A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ULM </a:t>
            </a:r>
            <a:r>
              <a:rPr lang="en-A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lang="en-A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Universitas </a:t>
            </a:r>
            <a:r>
              <a:rPr lang="en-A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terkemuka</a:t>
            </a:r>
            <a:r>
              <a:rPr lang="en-A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A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berdaya</a:t>
            </a:r>
            <a:r>
              <a:rPr lang="en-A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A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saing</a:t>
            </a:r>
            <a:r>
              <a:rPr lang="en-A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di </a:t>
            </a:r>
            <a:r>
              <a:rPr lang="en-A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bidang</a:t>
            </a:r>
            <a:r>
              <a:rPr lang="en-A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A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lingkungan</a:t>
            </a:r>
            <a:r>
              <a:rPr lang="en-A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A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lahan</a:t>
            </a:r>
            <a:r>
              <a:rPr lang="en-AU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AU" b="1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basah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0401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85800" y="1798947"/>
            <a:ext cx="10820400" cy="3867551"/>
            <a:chOff x="0" y="0"/>
            <a:chExt cx="8732589" cy="31213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732589" cy="3121303"/>
            </a:xfrm>
            <a:custGeom>
              <a:avLst/>
              <a:gdLst/>
              <a:ahLst/>
              <a:cxnLst/>
              <a:rect l="l" t="t" r="r" b="b"/>
              <a:pathLst>
                <a:path w="8732589" h="3121303">
                  <a:moveTo>
                    <a:pt x="8608130" y="3121302"/>
                  </a:moveTo>
                  <a:lnTo>
                    <a:pt x="124460" y="3121302"/>
                  </a:lnTo>
                  <a:cubicBezTo>
                    <a:pt x="55880" y="3121302"/>
                    <a:pt x="0" y="3065422"/>
                    <a:pt x="0" y="29968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996842"/>
                  </a:lnTo>
                  <a:cubicBezTo>
                    <a:pt x="8732589" y="3065422"/>
                    <a:pt x="8676710" y="3121303"/>
                    <a:pt x="8608130" y="31213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230361">
            <a:off x="399235" y="1361948"/>
            <a:ext cx="1406719" cy="987261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6315080"/>
            <a:ext cx="12192000" cy="542921"/>
            <a:chOff x="0" y="0"/>
            <a:chExt cx="24384000" cy="1085841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24384000" cy="1085841"/>
              <a:chOff x="0" y="0"/>
              <a:chExt cx="6555032" cy="29190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555032" cy="291901"/>
              </a:xfrm>
              <a:custGeom>
                <a:avLst/>
                <a:gdLst/>
                <a:ahLst/>
                <a:cxnLst/>
                <a:rect l="l" t="t" r="r" b="b"/>
                <a:pathLst>
                  <a:path w="6555032" h="291901">
                    <a:moveTo>
                      <a:pt x="0" y="0"/>
                    </a:moveTo>
                    <a:lnTo>
                      <a:pt x="6555032" y="0"/>
                    </a:lnTo>
                    <a:lnTo>
                      <a:pt x="6555032" y="291901"/>
                    </a:lnTo>
                    <a:lnTo>
                      <a:pt x="0" y="291901"/>
                    </a:lnTo>
                    <a:close/>
                  </a:path>
                </a:pathLst>
              </a:custGeom>
              <a:solidFill>
                <a:srgbClr val="1C4F59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3473704" y="342284"/>
              <a:ext cx="10382928" cy="350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93"/>
                </a:lnSpc>
                <a:spcBef>
                  <a:spcPct val="0"/>
                </a:spcBef>
              </a:pPr>
              <a:r>
                <a:rPr lang="en-US" sz="1067">
                  <a:solidFill>
                    <a:srgbClr val="FFFFFF"/>
                  </a:solidFill>
                  <a:latin typeface="Aileron Regular"/>
                </a:rPr>
                <a:t>Lena Hanifah, S.H., LL.M., Ph.D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98793" y="4394509"/>
            <a:ext cx="2414815" cy="1916759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2382844" y="2046904"/>
            <a:ext cx="7736639" cy="3151741"/>
            <a:chOff x="0" y="9525"/>
            <a:chExt cx="15473278" cy="630348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015147"/>
              <a:ext cx="15473278" cy="5297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en-US" sz="2333">
                  <a:solidFill>
                    <a:srgbClr val="1C4F59"/>
                  </a:solidFill>
                  <a:latin typeface="Aileron Regular"/>
                </a:rPr>
                <a:t>mengembangkan karakter yang bermartabat, mengembangkan Sivitas Akademika yang inovatif, responsif, kreatif, terampil, berdaya saing, dan kooperatif melalui pelaksanaan Tridharma; serta mengembangkan Ilmu Pengetahuan dan Teknologi dengan memperhatikan dan menerapkan nilai-nilai kemanusiaan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15473278" cy="6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84"/>
                </a:lnSpc>
              </a:pPr>
              <a:r>
                <a:rPr lang="en-US" sz="2267">
                  <a:solidFill>
                    <a:srgbClr val="1C4F59"/>
                  </a:solidFill>
                  <a:latin typeface="Aileron Regular"/>
                </a:rPr>
                <a:t>FUNGSI PENDIDIKAN TINGGI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072518" y="679450"/>
            <a:ext cx="8046965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266">
                <a:solidFill>
                  <a:srgbClr val="FABB17"/>
                </a:solidFill>
                <a:latin typeface="Poetsen Bold"/>
              </a:rPr>
              <a:t>Sementara..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5800" y="1987137"/>
            <a:ext cx="5042191" cy="3556401"/>
            <a:chOff x="0" y="0"/>
            <a:chExt cx="4069293" cy="28701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069293" cy="2870189"/>
            </a:xfrm>
            <a:custGeom>
              <a:avLst/>
              <a:gdLst/>
              <a:ahLst/>
              <a:cxnLst/>
              <a:rect l="l" t="t" r="r" b="b"/>
              <a:pathLst>
                <a:path w="4069293" h="2870189">
                  <a:moveTo>
                    <a:pt x="3944833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44833" y="0"/>
                  </a:lnTo>
                  <a:cubicBezTo>
                    <a:pt x="4013414" y="0"/>
                    <a:pt x="4069293" y="55880"/>
                    <a:pt x="4069293" y="124460"/>
                  </a:cubicBezTo>
                  <a:lnTo>
                    <a:pt x="4069293" y="2745729"/>
                  </a:lnTo>
                  <a:cubicBezTo>
                    <a:pt x="4069293" y="2814309"/>
                    <a:pt x="4013414" y="2870189"/>
                    <a:pt x="3944833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799468" y="864178"/>
            <a:ext cx="8593065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</a:pPr>
            <a:r>
              <a:rPr lang="en-US" sz="4267" dirty="0" err="1">
                <a:solidFill>
                  <a:schemeClr val="bg1"/>
                </a:solidFill>
                <a:latin typeface="Poetsen Bold"/>
              </a:rPr>
              <a:t>Apa</a:t>
            </a:r>
            <a:r>
              <a:rPr lang="en-US" sz="4267" dirty="0">
                <a:solidFill>
                  <a:schemeClr val="bg1"/>
                </a:solidFill>
                <a:latin typeface="Poetsen Bold"/>
              </a:rPr>
              <a:t> </a:t>
            </a:r>
            <a:r>
              <a:rPr lang="en-US" sz="4267" dirty="0" err="1">
                <a:solidFill>
                  <a:schemeClr val="bg1"/>
                </a:solidFill>
                <a:latin typeface="Poetsen Bold"/>
              </a:rPr>
              <a:t>itu</a:t>
            </a:r>
            <a:r>
              <a:rPr lang="en-US" sz="4267" dirty="0">
                <a:solidFill>
                  <a:schemeClr val="bg1"/>
                </a:solidFill>
                <a:latin typeface="Poetsen Bold"/>
              </a:rPr>
              <a:t> </a:t>
            </a:r>
            <a:r>
              <a:rPr lang="en-US" sz="4267" dirty="0" err="1">
                <a:solidFill>
                  <a:schemeClr val="bg1"/>
                </a:solidFill>
                <a:latin typeface="Poetsen Bold"/>
              </a:rPr>
              <a:t>Kekerasan</a:t>
            </a:r>
            <a:r>
              <a:rPr lang="en-US" sz="4267" dirty="0">
                <a:solidFill>
                  <a:schemeClr val="bg1"/>
                </a:solidFill>
                <a:latin typeface="Poetsen Bold"/>
              </a:rPr>
              <a:t> </a:t>
            </a:r>
            <a:r>
              <a:rPr lang="en-US" sz="4267" dirty="0" err="1">
                <a:solidFill>
                  <a:schemeClr val="bg1"/>
                </a:solidFill>
                <a:latin typeface="Poetsen Bold"/>
              </a:rPr>
              <a:t>Seksual</a:t>
            </a:r>
            <a:r>
              <a:rPr lang="en-US" sz="4267" dirty="0">
                <a:solidFill>
                  <a:schemeClr val="bg1"/>
                </a:solidFill>
                <a:latin typeface="Poetsen Bold"/>
              </a:rPr>
              <a:t>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096000" y="1987137"/>
            <a:ext cx="5410200" cy="3556401"/>
            <a:chOff x="0" y="0"/>
            <a:chExt cx="4366295" cy="28701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66295" cy="2870189"/>
            </a:xfrm>
            <a:custGeom>
              <a:avLst/>
              <a:gdLst/>
              <a:ahLst/>
              <a:cxnLst/>
              <a:rect l="l" t="t" r="r" b="b"/>
              <a:pathLst>
                <a:path w="4366295" h="2870189">
                  <a:moveTo>
                    <a:pt x="4241834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41835" y="0"/>
                  </a:lnTo>
                  <a:cubicBezTo>
                    <a:pt x="4310415" y="0"/>
                    <a:pt x="4366295" y="55880"/>
                    <a:pt x="4366295" y="124460"/>
                  </a:cubicBezTo>
                  <a:lnTo>
                    <a:pt x="4366295" y="2745729"/>
                  </a:lnTo>
                  <a:cubicBezTo>
                    <a:pt x="4366295" y="2814309"/>
                    <a:pt x="4310415" y="2870189"/>
                    <a:pt x="4241835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165522" y="2476163"/>
            <a:ext cx="10058290" cy="2712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Kekerasan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Seksual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adalah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setiap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perbuatan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merendahkan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menghina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melecehkan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, dan/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menyerang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tubuh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, dan/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fungsi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reproduksi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seseorang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karena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ketimpangan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relasi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kuasa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dan/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gender, yang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berakibat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dapat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berakibat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penderitaan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psikis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dan/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atau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fisik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termasuk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mengganggu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Kesehatan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reproduksi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seseorang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dan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hilang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kesempatan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melaksanakan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pendidikan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tinggi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dengan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aman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dan optimal. (</a:t>
            </a:r>
            <a:r>
              <a:rPr lang="en-US" sz="2000" dirty="0" err="1">
                <a:solidFill>
                  <a:srgbClr val="000000"/>
                </a:solidFill>
                <a:latin typeface="Aileron Regular"/>
              </a:rPr>
              <a:t>Permendikbud</a:t>
            </a:r>
            <a:r>
              <a:rPr lang="en-US" sz="2000" dirty="0">
                <a:solidFill>
                  <a:srgbClr val="000000"/>
                </a:solidFill>
                <a:latin typeface="Aileron Regular"/>
              </a:rPr>
              <a:t> 30/2021)</a:t>
            </a:r>
          </a:p>
        </p:txBody>
      </p:sp>
      <p:pic>
        <p:nvPicPr>
          <p:cNvPr id="13" name="Picture 2" descr="ULM">
            <a:extLst>
              <a:ext uri="{FF2B5EF4-FFF2-40B4-BE49-F238E27FC236}">
                <a16:creationId xmlns:a16="http://schemas.microsoft.com/office/drawing/2014/main" id="{035DDE98-BFCF-4ADC-17A0-5B8307EC7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06"/>
            <a:ext cx="3057525" cy="6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Logo">
            <a:extLst>
              <a:ext uri="{FF2B5EF4-FFF2-40B4-BE49-F238E27FC236}">
                <a16:creationId xmlns:a16="http://schemas.microsoft.com/office/drawing/2014/main" id="{2E1A7AB0-F70C-8154-5D63-A1A47CE3E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98" y="4336109"/>
            <a:ext cx="3606801" cy="36068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">
            <a:extLst>
              <a:ext uri="{FF2B5EF4-FFF2-40B4-BE49-F238E27FC236}">
                <a16:creationId xmlns:a16="http://schemas.microsoft.com/office/drawing/2014/main" id="{E2D035E3-5D7F-B575-55AF-20F2F914C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825" y="4534645"/>
            <a:ext cx="3606801" cy="3606801"/>
          </a:xfrm>
          <a:prstGeom prst="rect">
            <a:avLst/>
          </a:prstGeom>
        </p:spPr>
      </p:pic>
      <p:pic>
        <p:nvPicPr>
          <p:cNvPr id="3" name="Picture 2" descr="ULM">
            <a:extLst>
              <a:ext uri="{FF2B5EF4-FFF2-40B4-BE49-F238E27FC236}">
                <a16:creationId xmlns:a16="http://schemas.microsoft.com/office/drawing/2014/main" id="{E3543A69-C432-EB6A-650B-FB8DAB7AA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06"/>
            <a:ext cx="3057525" cy="6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3FFB6CF-73F8-93E0-DF23-7D6D83DF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Kekerasan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Seksual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terjadi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en-AU" dirty="0">
              <a:solidFill>
                <a:schemeClr val="bg1"/>
              </a:solidFill>
            </a:endParaRP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D6AAB442-B3C1-CF8F-CFDA-30C4A92AC5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349802"/>
              </p:ext>
            </p:extLst>
          </p:nvPr>
        </p:nvGraphicFramePr>
        <p:xfrm>
          <a:off x="685800" y="214153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1418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36F65C1-2E0D-7684-0220-07EF05562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APA SAJA?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DA1AFB-6D73-1B5E-D9D5-92EAD869BF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1. </a:t>
            </a:r>
            <a:r>
              <a:rPr lang="nb-NO" sz="1800" b="0" i="0" u="none" strike="noStrike" baseline="0" dirty="0">
                <a:solidFill>
                  <a:schemeClr val="bg1"/>
                </a:solidFill>
                <a:latin typeface="BookmanOldStyle"/>
              </a:rPr>
              <a:t>a. menyampaikan ujaran yang mendiskriminasi atau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melecehkan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tampilan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fisik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,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kondisi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tubuh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, dan/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atau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identitas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gender Korban;</a:t>
            </a:r>
          </a:p>
          <a:p>
            <a:pPr algn="l"/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b.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memperlihatkan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alat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kelaminnya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dengan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sengaja</a:t>
            </a:r>
            <a:r>
              <a:rPr lang="en-AU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tanpa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persetujuan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Korban;</a:t>
            </a:r>
          </a:p>
          <a:p>
            <a:pPr algn="l"/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c.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menyampaikan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ucapan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yang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memuat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rayuan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, </a:t>
            </a:r>
            <a:r>
              <a:rPr lang="es-ES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lelucon</a:t>
            </a:r>
            <a:r>
              <a:rPr lang="es-ES" sz="1800" b="0" i="0" u="none" strike="noStrike" baseline="0" dirty="0">
                <a:solidFill>
                  <a:schemeClr val="bg1"/>
                </a:solidFill>
                <a:latin typeface="BookmanOldStyle"/>
              </a:rPr>
              <a:t>, dan/</a:t>
            </a:r>
            <a:r>
              <a:rPr lang="es-ES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atau</a:t>
            </a:r>
            <a:r>
              <a:rPr lang="es-ES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s-ES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siulan</a:t>
            </a:r>
            <a:r>
              <a:rPr lang="es-ES" sz="1800" b="0" i="0" u="none" strike="noStrike" baseline="0" dirty="0">
                <a:solidFill>
                  <a:schemeClr val="bg1"/>
                </a:solidFill>
                <a:latin typeface="BookmanOldStyle"/>
              </a:rPr>
              <a:t> yang </a:t>
            </a:r>
            <a:r>
              <a:rPr lang="es-ES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bernuansa</a:t>
            </a:r>
            <a:r>
              <a:rPr lang="es-ES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s-ES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seksual</a:t>
            </a:r>
            <a:r>
              <a:rPr lang="es-ES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pada Korban;</a:t>
            </a:r>
          </a:p>
          <a:p>
            <a:pPr algn="l"/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d.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menatap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Korban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dengan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nuansa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seksual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dan/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atau</a:t>
            </a:r>
            <a:endParaRPr lang="en-AU" sz="1800" b="0" i="0" u="none" strike="noStrike" baseline="0" dirty="0">
              <a:solidFill>
                <a:schemeClr val="bg1"/>
              </a:solidFill>
              <a:latin typeface="BookmanOldStyle"/>
            </a:endParaRPr>
          </a:p>
          <a:p>
            <a:pPr algn="l"/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tidak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nyaman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;</a:t>
            </a:r>
          </a:p>
          <a:p>
            <a:pPr algn="l"/>
            <a:r>
              <a:rPr lang="it-IT" sz="1800" b="0" i="0" u="none" strike="noStrike" baseline="0" dirty="0">
                <a:solidFill>
                  <a:schemeClr val="bg1"/>
                </a:solidFill>
                <a:latin typeface="BookmanOldStyle"/>
              </a:rPr>
              <a:t>e. mengirimkan pesan, lelucon, gambar, foto, audio, 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dan/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atau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video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bernuansa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seksual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kepada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Korban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meskipun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sudah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dilarang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Korban;</a:t>
            </a:r>
          </a:p>
          <a:p>
            <a:pPr algn="l"/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f.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mengambil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,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merekam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, dan/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atau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mengedarkan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foto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dan/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atau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rekaman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audio dan/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atau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visual Korban yang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bernuansa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seksual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tanpa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persetujuan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Korban;</a:t>
            </a:r>
          </a:p>
          <a:p>
            <a:pPr algn="l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B506D0-9193-5682-A8BA-FB928D1760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s-ES" sz="1800" b="0" i="0" u="none" strike="noStrike" baseline="0" dirty="0">
                <a:solidFill>
                  <a:schemeClr val="bg1"/>
                </a:solidFill>
                <a:latin typeface="BookmanOldStyle"/>
              </a:rPr>
              <a:t>g. </a:t>
            </a:r>
            <a:r>
              <a:rPr lang="es-ES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mengunggah</a:t>
            </a:r>
            <a:r>
              <a:rPr lang="es-ES" sz="1800" b="0" i="0" u="none" strike="noStrike" baseline="0" dirty="0">
                <a:solidFill>
                  <a:schemeClr val="bg1"/>
                </a:solidFill>
                <a:latin typeface="BookmanOldStyle"/>
              </a:rPr>
              <a:t> foto </a:t>
            </a:r>
            <a:r>
              <a:rPr lang="es-ES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tubuh</a:t>
            </a:r>
            <a:r>
              <a:rPr lang="es-ES" sz="1800" b="0" i="0" u="none" strike="noStrike" baseline="0" dirty="0">
                <a:solidFill>
                  <a:schemeClr val="bg1"/>
                </a:solidFill>
                <a:latin typeface="BookmanOldStyle"/>
              </a:rPr>
              <a:t> dan/</a:t>
            </a:r>
            <a:r>
              <a:rPr lang="es-ES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atau</a:t>
            </a:r>
            <a:r>
              <a:rPr lang="es-ES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s-ES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informasi</a:t>
            </a:r>
            <a:r>
              <a:rPr lang="es-ES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s-ES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pribadi</a:t>
            </a:r>
            <a:endParaRPr lang="es-ES" sz="1800" b="0" i="0" u="none" strike="noStrike" baseline="0" dirty="0">
              <a:solidFill>
                <a:schemeClr val="bg1"/>
              </a:solidFill>
              <a:latin typeface="BookmanOldStyle"/>
            </a:endParaRPr>
          </a:p>
          <a:p>
            <a:pPr algn="l"/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Korban yang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bernuansa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seksual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tanpa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persetujuan</a:t>
            </a:r>
            <a:endParaRPr lang="en-AU" sz="1800" b="0" i="0" u="none" strike="noStrike" baseline="0" dirty="0">
              <a:solidFill>
                <a:schemeClr val="bg1"/>
              </a:solidFill>
              <a:latin typeface="BookmanOldStyle"/>
            </a:endParaRPr>
          </a:p>
          <a:p>
            <a:pPr algn="l"/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Korban;</a:t>
            </a:r>
          </a:p>
          <a:p>
            <a:pPr algn="l"/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h.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menyebarkan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informasi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terkait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tubuh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dan/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atau</a:t>
            </a:r>
            <a:endParaRPr lang="en-AU" sz="1800" b="0" i="0" u="none" strike="noStrike" baseline="0" dirty="0">
              <a:solidFill>
                <a:schemeClr val="bg1"/>
              </a:solidFill>
              <a:latin typeface="BookmanOldStyle"/>
            </a:endParaRPr>
          </a:p>
          <a:p>
            <a:pPr algn="l"/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pribadi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Korban yang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bernuansa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seksual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tanpa</a:t>
            </a:r>
            <a:endParaRPr lang="en-AU" sz="1800" b="0" i="0" u="none" strike="noStrike" baseline="0" dirty="0">
              <a:solidFill>
                <a:schemeClr val="bg1"/>
              </a:solidFill>
              <a:latin typeface="BookmanOldStyle"/>
            </a:endParaRPr>
          </a:p>
          <a:p>
            <a:pPr algn="l"/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persetujuan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Korban;</a:t>
            </a:r>
          </a:p>
          <a:p>
            <a:pPr algn="l"/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i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.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mengintip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atau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dengan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sengaja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melihat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Korban yang</a:t>
            </a:r>
          </a:p>
          <a:p>
            <a:pPr algn="l"/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sedang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melakukan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kegiatan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secara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pribadi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dan/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atau</a:t>
            </a:r>
            <a:endParaRPr lang="en-AU" sz="1800" b="0" i="0" u="none" strike="noStrike" baseline="0" dirty="0">
              <a:solidFill>
                <a:schemeClr val="bg1"/>
              </a:solidFill>
              <a:latin typeface="BookmanOldStyle"/>
            </a:endParaRPr>
          </a:p>
          <a:p>
            <a:pPr algn="l"/>
            <a:r>
              <a:rPr lang="sv-SE" sz="1800" b="0" i="0" u="none" strike="noStrike" baseline="0" dirty="0">
                <a:solidFill>
                  <a:schemeClr val="bg1"/>
                </a:solidFill>
                <a:latin typeface="BookmanOldStyle"/>
              </a:rPr>
              <a:t>pada ruang yang bersifat pribadi;</a:t>
            </a:r>
          </a:p>
          <a:p>
            <a:pPr algn="l"/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j.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membujuk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,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menjanjikan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,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menawarkan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sesuatu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,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atau</a:t>
            </a:r>
            <a:endParaRPr lang="en-AU" sz="1800" b="0" i="0" u="none" strike="noStrike" baseline="0" dirty="0">
              <a:solidFill>
                <a:schemeClr val="bg1"/>
              </a:solidFill>
              <a:latin typeface="BookmanOldStyle"/>
            </a:endParaRPr>
          </a:p>
          <a:p>
            <a:pPr algn="l"/>
            <a:r>
              <a:rPr lang="nn-NO" sz="1800" b="0" i="0" u="none" strike="noStrike" baseline="0" dirty="0">
                <a:solidFill>
                  <a:schemeClr val="bg1"/>
                </a:solidFill>
                <a:latin typeface="BookmanOldStyle"/>
              </a:rPr>
              <a:t>mengancam Korban untuk melakukan transaksi atau</a:t>
            </a:r>
          </a:p>
          <a:p>
            <a:pPr algn="l"/>
            <a:r>
              <a:rPr lang="nn-NO" sz="1800" b="0" i="0" u="none" strike="noStrike" baseline="0" dirty="0">
                <a:solidFill>
                  <a:schemeClr val="bg1"/>
                </a:solidFill>
                <a:latin typeface="BookmanOldStyle"/>
              </a:rPr>
              <a:t>kegiatan seksual yang tidak disetujui oleh Korban;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9" name="Picture 8" descr="Logo">
            <a:extLst>
              <a:ext uri="{FF2B5EF4-FFF2-40B4-BE49-F238E27FC236}">
                <a16:creationId xmlns:a16="http://schemas.microsoft.com/office/drawing/2014/main" id="{54489FCD-D970-5413-7820-775EB6597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825" y="4534645"/>
            <a:ext cx="3606801" cy="3606801"/>
          </a:xfrm>
          <a:prstGeom prst="rect">
            <a:avLst/>
          </a:prstGeom>
        </p:spPr>
      </p:pic>
      <p:pic>
        <p:nvPicPr>
          <p:cNvPr id="10" name="Picture 9" descr="ULM">
            <a:extLst>
              <a:ext uri="{FF2B5EF4-FFF2-40B4-BE49-F238E27FC236}">
                <a16:creationId xmlns:a16="http://schemas.microsoft.com/office/drawing/2014/main" id="{45400529-C587-5CC5-2BAC-7D920E504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06"/>
            <a:ext cx="3057525" cy="6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54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">
            <a:extLst>
              <a:ext uri="{FF2B5EF4-FFF2-40B4-BE49-F238E27FC236}">
                <a16:creationId xmlns:a16="http://schemas.microsoft.com/office/drawing/2014/main" id="{E2D035E3-5D7F-B575-55AF-20F2F914C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825" y="4534645"/>
            <a:ext cx="3606801" cy="3606801"/>
          </a:xfrm>
          <a:prstGeom prst="rect">
            <a:avLst/>
          </a:prstGeom>
        </p:spPr>
      </p:pic>
      <p:pic>
        <p:nvPicPr>
          <p:cNvPr id="3" name="Picture 2" descr="ULM">
            <a:extLst>
              <a:ext uri="{FF2B5EF4-FFF2-40B4-BE49-F238E27FC236}">
                <a16:creationId xmlns:a16="http://schemas.microsoft.com/office/drawing/2014/main" id="{E3543A69-C432-EB6A-650B-FB8DAB7AA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06"/>
            <a:ext cx="3057525" cy="6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243022-E1F3-2149-1FE0-D8B264D264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950259"/>
            <a:ext cx="4995334" cy="4840942"/>
          </a:xfrm>
        </p:spPr>
        <p:txBody>
          <a:bodyPr>
            <a:normAutofit/>
          </a:bodyPr>
          <a:lstStyle/>
          <a:p>
            <a:pPr algn="l"/>
            <a:r>
              <a:rPr lang="nb-NO" sz="1800" b="0" i="0" u="none" strike="noStrike" baseline="0" dirty="0">
                <a:solidFill>
                  <a:schemeClr val="bg1"/>
                </a:solidFill>
                <a:latin typeface="BookmanOldStyle"/>
              </a:rPr>
              <a:t>k. memberi hukuman atau sanksi yang bernuansa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seksual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;</a:t>
            </a:r>
          </a:p>
          <a:p>
            <a:pPr algn="l"/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l.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menyentuh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,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mengusap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,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meraba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,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memegang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,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memeluk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,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mencium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dan/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atau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menggosokkan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bagian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tubuhnya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pada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tubuh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Korban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tanpa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persetujuan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Korban;</a:t>
            </a:r>
          </a:p>
          <a:p>
            <a:pPr algn="l"/>
            <a:r>
              <a:rPr lang="fi-FI" sz="1800" b="0" i="0" u="none" strike="noStrike" baseline="0" dirty="0">
                <a:solidFill>
                  <a:schemeClr val="bg1"/>
                </a:solidFill>
                <a:latin typeface="BookmanOldStyle"/>
              </a:rPr>
              <a:t>m. membuka pakaian Korban tanpa persetujuan 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Korban;</a:t>
            </a:r>
          </a:p>
          <a:p>
            <a:pPr algn="l"/>
            <a:r>
              <a:rPr lang="fi-FI" sz="1800" b="0" i="0" u="none" strike="noStrike" baseline="0" dirty="0">
                <a:solidFill>
                  <a:schemeClr val="bg1"/>
                </a:solidFill>
                <a:latin typeface="BookmanOldStyle"/>
              </a:rPr>
              <a:t>n. memaksa Korban untuk melakukan transaksi atau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kegiatan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seksual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;</a:t>
            </a:r>
          </a:p>
          <a:p>
            <a:pPr algn="l"/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o.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mempraktikkan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budaya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komunitas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Mahasiswa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,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Pendidik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, dan Tenaga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Kependidikan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yang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bernuansa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Kekerasan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Seksual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;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60229E-D003-F35A-62F0-19B45CC70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769295"/>
            <a:ext cx="4995332" cy="5021906"/>
          </a:xfrm>
        </p:spPr>
        <p:txBody>
          <a:bodyPr>
            <a:normAutofit/>
          </a:bodyPr>
          <a:lstStyle/>
          <a:p>
            <a:pPr algn="l"/>
            <a:r>
              <a:rPr lang="fi-FI" sz="1800" b="0" i="0" u="none" strike="noStrike" baseline="0" dirty="0">
                <a:solidFill>
                  <a:schemeClr val="bg1"/>
                </a:solidFill>
                <a:latin typeface="BookmanOldStyle"/>
              </a:rPr>
              <a:t>p. melakukan percobaan perkosaan, namun penetrasi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tidak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terjadi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;</a:t>
            </a:r>
          </a:p>
          <a:p>
            <a:pPr algn="l"/>
            <a:r>
              <a:rPr lang="fi-FI" sz="1800" b="0" i="0" u="none" strike="noStrike" baseline="0" dirty="0">
                <a:solidFill>
                  <a:schemeClr val="bg1"/>
                </a:solidFill>
                <a:latin typeface="BookmanOldStyle"/>
              </a:rPr>
              <a:t>q. melakukan perkosaan termasuk penetrasi dengan benda atau bagian tubuh selain alat kelamin;</a:t>
            </a:r>
          </a:p>
          <a:p>
            <a:pPr algn="l"/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r.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memaksa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atau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memperdayai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Korban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untuk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melakukan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aborsi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;</a:t>
            </a:r>
          </a:p>
          <a:p>
            <a:pPr algn="l"/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s.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memaksa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atau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memperdayai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Korban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untuk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hamil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;</a:t>
            </a:r>
          </a:p>
          <a:p>
            <a:pPr algn="l"/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t.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membiarkan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terjadinya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Kekerasan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Seksual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dengan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 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sengaja</a:t>
            </a:r>
            <a:r>
              <a:rPr lang="en-AU" sz="1800" b="0" i="0" u="none" strike="noStrike" baseline="0" dirty="0">
                <a:solidFill>
                  <a:schemeClr val="bg1"/>
                </a:solidFill>
                <a:latin typeface="BookmanOldStyle"/>
              </a:rPr>
              <a:t>; dan/</a:t>
            </a:r>
            <a:r>
              <a:rPr lang="en-AU" sz="1800" b="0" i="0" u="none" strike="noStrike" baseline="0" dirty="0" err="1">
                <a:solidFill>
                  <a:schemeClr val="bg1"/>
                </a:solidFill>
                <a:latin typeface="BookmanOldStyle"/>
              </a:rPr>
              <a:t>atau</a:t>
            </a:r>
            <a:endParaRPr lang="en-AU" sz="1800" b="0" i="0" u="none" strike="noStrike" baseline="0" dirty="0">
              <a:solidFill>
                <a:schemeClr val="bg1"/>
              </a:solidFill>
              <a:latin typeface="BookmanOldStyle"/>
            </a:endParaRPr>
          </a:p>
          <a:p>
            <a:pPr algn="l"/>
            <a:r>
              <a:rPr lang="fi-FI" sz="1800" b="0" i="0" u="none" strike="noStrike" baseline="0" dirty="0">
                <a:solidFill>
                  <a:schemeClr val="bg1"/>
                </a:solidFill>
                <a:latin typeface="BookmanOldStyle"/>
              </a:rPr>
              <a:t>u. melakukan perbuatan Kekerasan Seksual lainnya.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1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">
            <a:extLst>
              <a:ext uri="{FF2B5EF4-FFF2-40B4-BE49-F238E27FC236}">
                <a16:creationId xmlns:a16="http://schemas.microsoft.com/office/drawing/2014/main" id="{DC0782EC-EDEA-5BA2-110D-41F93556D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825" y="4444998"/>
            <a:ext cx="3606801" cy="3606801"/>
          </a:xfrm>
          <a:prstGeom prst="rect">
            <a:avLst/>
          </a:prstGeom>
        </p:spPr>
      </p:pic>
      <p:pic>
        <p:nvPicPr>
          <p:cNvPr id="1026" name="Picture 2" descr="ULM">
            <a:extLst>
              <a:ext uri="{FF2B5EF4-FFF2-40B4-BE49-F238E27FC236}">
                <a16:creationId xmlns:a16="http://schemas.microsoft.com/office/drawing/2014/main" id="{A1ED499C-1FAC-F6E1-FA6B-AC913EA78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06"/>
            <a:ext cx="3057525" cy="6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5E7A529-1578-C53A-87ED-542615B4A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Perbedaan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AC9265-D5AB-949A-C9C1-1970F9636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176" y="715680"/>
            <a:ext cx="8492903" cy="47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2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E7ABA-679B-39A5-C6D0-9428BF84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253" y="1280268"/>
            <a:ext cx="4008586" cy="4680583"/>
          </a:xfrm>
        </p:spPr>
        <p:txBody>
          <a:bodyPr anchor="ctr">
            <a:norm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SATGAS PPKS ULM</a:t>
            </a:r>
            <a:endParaRPr lang="en-AU" sz="5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FCDFC-0D25-86C1-8165-23A8168B9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Seleksi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Desember</a:t>
            </a:r>
            <a:r>
              <a:rPr lang="en-US" sz="2000" dirty="0">
                <a:solidFill>
                  <a:schemeClr val="bg1"/>
                </a:solidFill>
              </a:rPr>
              <a:t> – </a:t>
            </a:r>
            <a:r>
              <a:rPr lang="en-US" sz="2000" dirty="0" err="1">
                <a:solidFill>
                  <a:schemeClr val="bg1"/>
                </a:solidFill>
              </a:rPr>
              <a:t>Februari</a:t>
            </a:r>
            <a:r>
              <a:rPr lang="en-US" sz="2000" dirty="0">
                <a:solidFill>
                  <a:schemeClr val="bg1"/>
                </a:solidFill>
              </a:rPr>
              <a:t> 2022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Satgas</a:t>
            </a:r>
            <a:r>
              <a:rPr lang="en-US" sz="2000" dirty="0">
                <a:solidFill>
                  <a:schemeClr val="bg1"/>
                </a:solidFill>
              </a:rPr>
              <a:t> PPKS </a:t>
            </a:r>
            <a:r>
              <a:rPr lang="en-US" sz="2000" dirty="0" err="1">
                <a:solidFill>
                  <a:schemeClr val="bg1"/>
                </a:solidFill>
              </a:rPr>
              <a:t>terbentuk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Maret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SK </a:t>
            </a:r>
            <a:r>
              <a:rPr lang="en-US" sz="2000" dirty="0" err="1">
                <a:solidFill>
                  <a:schemeClr val="bg1"/>
                </a:solidFill>
              </a:rPr>
              <a:t>Rektor</a:t>
            </a:r>
            <a:r>
              <a:rPr lang="en-US" sz="2000" dirty="0">
                <a:solidFill>
                  <a:schemeClr val="bg1"/>
                </a:solidFill>
              </a:rPr>
              <a:t> 448/2022.</a:t>
            </a:r>
          </a:p>
          <a:p>
            <a:r>
              <a:rPr lang="en-US" sz="2000" dirty="0">
                <a:solidFill>
                  <a:schemeClr val="bg1"/>
                </a:solidFill>
              </a:rPr>
              <a:t>13 </a:t>
            </a:r>
            <a:r>
              <a:rPr lang="en-US" sz="2000" dirty="0" err="1">
                <a:solidFill>
                  <a:schemeClr val="bg1"/>
                </a:solidFill>
              </a:rPr>
              <a:t>anggota</a:t>
            </a:r>
            <a:r>
              <a:rPr lang="en-US" sz="2000" dirty="0">
                <a:solidFill>
                  <a:schemeClr val="bg1"/>
                </a:solidFill>
              </a:rPr>
              <a:t>, 6 orang </a:t>
            </a:r>
            <a:r>
              <a:rPr lang="en-US" sz="2000" dirty="0" err="1">
                <a:solidFill>
                  <a:schemeClr val="bg1"/>
                </a:solidFill>
              </a:rPr>
              <a:t>Mahasiswa</a:t>
            </a:r>
            <a:r>
              <a:rPr lang="en-US" sz="2000" dirty="0">
                <a:solidFill>
                  <a:schemeClr val="bg1"/>
                </a:solidFill>
              </a:rPr>
              <a:t>, 1 orang </a:t>
            </a:r>
            <a:r>
              <a:rPr lang="en-US" sz="2000" dirty="0" err="1">
                <a:solidFill>
                  <a:schemeClr val="bg1"/>
                </a:solidFill>
              </a:rPr>
              <a:t>tendik</a:t>
            </a:r>
            <a:r>
              <a:rPr lang="en-US" sz="2000" dirty="0">
                <a:solidFill>
                  <a:schemeClr val="bg1"/>
                </a:solidFill>
              </a:rPr>
              <a:t>, dan 6 orang </a:t>
            </a:r>
            <a:r>
              <a:rPr lang="en-US" sz="2000" dirty="0" err="1">
                <a:solidFill>
                  <a:schemeClr val="bg1"/>
                </a:solidFill>
              </a:rPr>
              <a:t>dosen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 descr="ULM">
            <a:extLst>
              <a:ext uri="{FF2B5EF4-FFF2-40B4-BE49-F238E27FC236}">
                <a16:creationId xmlns:a16="http://schemas.microsoft.com/office/drawing/2014/main" id="{71D1C89E-24EE-9FCE-9E65-5E7624F78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06"/>
            <a:ext cx="3057525" cy="6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">
            <a:extLst>
              <a:ext uri="{FF2B5EF4-FFF2-40B4-BE49-F238E27FC236}">
                <a16:creationId xmlns:a16="http://schemas.microsoft.com/office/drawing/2014/main" id="{25FF3802-090D-A647-0B21-29A3A4A49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30" y="4433546"/>
            <a:ext cx="3606801" cy="360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59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594</TotalTime>
  <Words>718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Aileron Regular</vt:lpstr>
      <vt:lpstr>Aileron Regular Bold</vt:lpstr>
      <vt:lpstr>Antic</vt:lpstr>
      <vt:lpstr>Arial</vt:lpstr>
      <vt:lpstr>BookmanOldStyle</vt:lpstr>
      <vt:lpstr>Calibri</vt:lpstr>
      <vt:lpstr>Calibri Light</vt:lpstr>
      <vt:lpstr>Hertical Smooth</vt:lpstr>
      <vt:lpstr>Poetsen Bold</vt:lpstr>
      <vt:lpstr>Roboto</vt:lpstr>
      <vt:lpstr>Celestial</vt:lpstr>
      <vt:lpstr>PowerPoint Presentation</vt:lpstr>
      <vt:lpstr>PowerPoint Presentation</vt:lpstr>
      <vt:lpstr>PowerPoint Presentation</vt:lpstr>
      <vt:lpstr>PowerPoint Presentation</vt:lpstr>
      <vt:lpstr>Kekerasan Seksual dapat terjadi secara:</vt:lpstr>
      <vt:lpstr>APA SAJA?</vt:lpstr>
      <vt:lpstr>PowerPoint Presentation</vt:lpstr>
      <vt:lpstr>Perbedaan</vt:lpstr>
      <vt:lpstr>SATGAS PPKS ULM</vt:lpstr>
      <vt:lpstr>PowerPoint Presentation</vt:lpstr>
      <vt:lpstr>PowerPoint Presentation</vt:lpstr>
      <vt:lpstr>PowerPoint Presentation</vt:lpstr>
      <vt:lpstr>Kemana mengadu?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Lena Hanifah</dc:creator>
  <cp:lastModifiedBy>Lena Hanifah</cp:lastModifiedBy>
  <cp:revision>2</cp:revision>
  <dcterms:created xsi:type="dcterms:W3CDTF">2023-02-09T13:29:36Z</dcterms:created>
  <dcterms:modified xsi:type="dcterms:W3CDTF">2023-08-14T12:58:13Z</dcterms:modified>
</cp:coreProperties>
</file>