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2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3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4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5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6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45" r:id="rId2"/>
    <p:sldMasterId id="2147483795" r:id="rId3"/>
    <p:sldMasterId id="2147483927" r:id="rId4"/>
    <p:sldMasterId id="2147483941" r:id="rId5"/>
    <p:sldMasterId id="2147483954" r:id="rId6"/>
    <p:sldMasterId id="2147483967" r:id="rId7"/>
  </p:sldMasterIdLst>
  <p:notesMasterIdLst>
    <p:notesMasterId r:id="rId37"/>
  </p:notesMasterIdLst>
  <p:handoutMasterIdLst>
    <p:handoutMasterId r:id="rId38"/>
  </p:handoutMasterIdLst>
  <p:sldIdLst>
    <p:sldId id="380" r:id="rId8"/>
    <p:sldId id="407" r:id="rId9"/>
    <p:sldId id="408" r:id="rId10"/>
    <p:sldId id="409" r:id="rId11"/>
    <p:sldId id="541" r:id="rId12"/>
    <p:sldId id="1144" r:id="rId13"/>
    <p:sldId id="298" r:id="rId14"/>
    <p:sldId id="299" r:id="rId15"/>
    <p:sldId id="300" r:id="rId16"/>
    <p:sldId id="354" r:id="rId17"/>
    <p:sldId id="301" r:id="rId18"/>
    <p:sldId id="1118" r:id="rId19"/>
    <p:sldId id="1137" r:id="rId20"/>
    <p:sldId id="440" r:id="rId21"/>
    <p:sldId id="357" r:id="rId22"/>
    <p:sldId id="387" r:id="rId23"/>
    <p:sldId id="1007" r:id="rId24"/>
    <p:sldId id="967" r:id="rId25"/>
    <p:sldId id="994" r:id="rId26"/>
    <p:sldId id="964" r:id="rId27"/>
    <p:sldId id="968" r:id="rId28"/>
    <p:sldId id="969" r:id="rId29"/>
    <p:sldId id="1008" r:id="rId30"/>
    <p:sldId id="998" r:id="rId31"/>
    <p:sldId id="1000" r:id="rId32"/>
    <p:sldId id="1001" r:id="rId33"/>
    <p:sldId id="1004" r:id="rId34"/>
    <p:sldId id="1005" r:id="rId35"/>
    <p:sldId id="774" r:id="rId3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27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1224" y="9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976038-37FC-4FB6-A071-66122578941B}" type="doc">
      <dgm:prSet loTypeId="urn:microsoft.com/office/officeart/2005/8/layout/hList7#2" loCatId="relationship" qsTypeId="urn:microsoft.com/office/officeart/2005/8/quickstyle/simple5" qsCatId="simple" csTypeId="urn:microsoft.com/office/officeart/2005/8/colors/accent1_2" csCatId="accent1" phldr="1"/>
      <dgm:spPr/>
    </dgm:pt>
    <dgm:pt modelId="{B186386D-9855-469B-BF16-1F3B812B6204}">
      <dgm:prSet phldrT="[Text]"/>
      <dgm:spPr>
        <a:solidFill>
          <a:schemeClr val="tx2">
            <a:lumMod val="75000"/>
          </a:schemeClr>
        </a:solidFill>
        <a:effectLst>
          <a:outerShdw blurRad="50800" dist="88900" dir="2700000" algn="tl" rotWithShape="0">
            <a:prstClr val="black">
              <a:alpha val="78000"/>
            </a:prstClr>
          </a:outerShdw>
        </a:effectLst>
      </dgm:spPr>
      <dgm:t>
        <a:bodyPr/>
        <a:lstStyle/>
        <a:p>
          <a:pPr>
            <a:spcAft>
              <a:spcPts val="600"/>
            </a:spcAft>
          </a:pPr>
          <a:r>
            <a:rPr lang="id-ID" dirty="0">
              <a:solidFill>
                <a:srgbClr val="FFFF00"/>
              </a:solidFill>
              <a:effectLst>
                <a:glow rad="139700">
                  <a:schemeClr val="tx1"/>
                </a:glow>
              </a:effectLst>
              <a:latin typeface="Berlin Sans FB Demi" pitchFamily="34" charset="0"/>
            </a:rPr>
            <a:t>KERAJAAN</a:t>
          </a:r>
          <a:r>
            <a:rPr lang="en-US" dirty="0">
              <a:solidFill>
                <a:srgbClr val="FFFF00"/>
              </a:solidFill>
              <a:effectLst>
                <a:glow rad="139700">
                  <a:schemeClr val="tx1"/>
                </a:glow>
              </a:effectLst>
              <a:latin typeface="Berlin Sans FB Demi" pitchFamily="34" charset="0"/>
            </a:rPr>
            <a:t>’S DI</a:t>
          </a:r>
          <a:r>
            <a:rPr lang="id-ID" dirty="0">
              <a:solidFill>
                <a:srgbClr val="FFFF00"/>
              </a:solidFill>
              <a:effectLst>
                <a:glow rad="139700">
                  <a:schemeClr val="tx1"/>
                </a:glow>
              </a:effectLst>
              <a:latin typeface="Berlin Sans FB Demi" pitchFamily="34" charset="0"/>
            </a:rPr>
            <a:t> INDONESIA</a:t>
          </a:r>
        </a:p>
      </dgm:t>
    </dgm:pt>
    <dgm:pt modelId="{FA70C62E-9DDD-44DB-AD6F-500E54BF2DA8}" type="parTrans" cxnId="{69F1863C-D874-44D2-ADE1-FD98FCC29D6F}">
      <dgm:prSet/>
      <dgm:spPr/>
      <dgm:t>
        <a:bodyPr/>
        <a:lstStyle/>
        <a:p>
          <a:endParaRPr lang="id-ID"/>
        </a:p>
      </dgm:t>
    </dgm:pt>
    <dgm:pt modelId="{25B5320E-44F5-43E0-BA16-AF0767F77A73}" type="sibTrans" cxnId="{69F1863C-D874-44D2-ADE1-FD98FCC29D6F}">
      <dgm:prSet/>
      <dgm:spPr/>
      <dgm:t>
        <a:bodyPr/>
        <a:lstStyle/>
        <a:p>
          <a:endParaRPr lang="id-ID"/>
        </a:p>
      </dgm:t>
    </dgm:pt>
    <dgm:pt modelId="{2342A09C-BC11-4BE6-A812-320F2806B706}">
      <dgm:prSet phldrT="[Text]"/>
      <dgm:spPr>
        <a:solidFill>
          <a:schemeClr val="accent1">
            <a:lumMod val="75000"/>
          </a:schemeClr>
        </a:solidFill>
        <a:effectLst>
          <a:outerShdw blurRad="50800" dist="88900" dir="2700000" algn="tl" rotWithShape="0">
            <a:prstClr val="black">
              <a:alpha val="78000"/>
            </a:prstClr>
          </a:outerShdw>
        </a:effectLst>
      </dgm:spPr>
      <dgm:t>
        <a:bodyPr/>
        <a:lstStyle/>
        <a:p>
          <a:r>
            <a:rPr lang="en-US" dirty="0">
              <a:solidFill>
                <a:srgbClr val="FFFF00"/>
              </a:solidFill>
              <a:effectLst>
                <a:glow rad="139700">
                  <a:schemeClr val="tx1"/>
                </a:glow>
              </a:effectLst>
              <a:latin typeface="Berlin Sans FB Demi" pitchFamily="34" charset="0"/>
            </a:rPr>
            <a:t>BOEDI OETOMO </a:t>
          </a:r>
          <a:r>
            <a:rPr lang="id-ID" dirty="0">
              <a:solidFill>
                <a:srgbClr val="FFFF00"/>
              </a:solidFill>
              <a:effectLst>
                <a:glow rad="139700">
                  <a:schemeClr val="tx1"/>
                </a:glow>
              </a:effectLst>
              <a:latin typeface="Berlin Sans FB Demi" pitchFamily="34" charset="0"/>
            </a:rPr>
            <a:t>1908</a:t>
          </a:r>
        </a:p>
      </dgm:t>
    </dgm:pt>
    <dgm:pt modelId="{14EC4847-4F36-43A1-A784-18A50BC4CE3D}" type="parTrans" cxnId="{0893EB39-5730-4119-A7B4-2E73E86368AC}">
      <dgm:prSet/>
      <dgm:spPr/>
      <dgm:t>
        <a:bodyPr/>
        <a:lstStyle/>
        <a:p>
          <a:endParaRPr lang="id-ID"/>
        </a:p>
      </dgm:t>
    </dgm:pt>
    <dgm:pt modelId="{B48ED984-C8E8-4527-9329-F36B22979B82}" type="sibTrans" cxnId="{0893EB39-5730-4119-A7B4-2E73E86368AC}">
      <dgm:prSet/>
      <dgm:spPr/>
      <dgm:t>
        <a:bodyPr/>
        <a:lstStyle/>
        <a:p>
          <a:endParaRPr lang="id-ID"/>
        </a:p>
      </dgm:t>
    </dgm:pt>
    <dgm:pt modelId="{E3DA725F-DD2C-4400-B337-DD38AFA5DC95}">
      <dgm:prSet phldrT="[Text]"/>
      <dgm:spPr>
        <a:solidFill>
          <a:schemeClr val="tx2">
            <a:lumMod val="60000"/>
            <a:lumOff val="40000"/>
          </a:schemeClr>
        </a:solidFill>
        <a:effectLst>
          <a:outerShdw blurRad="50800" dist="88900" dir="2700000" algn="tl" rotWithShape="0">
            <a:prstClr val="black">
              <a:alpha val="78000"/>
            </a:prstClr>
          </a:outerShdw>
        </a:effectLst>
      </dgm:spPr>
      <dgm:t>
        <a:bodyPr/>
        <a:lstStyle/>
        <a:p>
          <a:r>
            <a:rPr lang="id-ID" dirty="0">
              <a:solidFill>
                <a:srgbClr val="FFFF00"/>
              </a:solidFill>
              <a:effectLst>
                <a:glow rad="139700">
                  <a:schemeClr val="tx1"/>
                </a:glow>
              </a:effectLst>
              <a:latin typeface="Berlin Sans FB Demi" pitchFamily="34" charset="0"/>
            </a:rPr>
            <a:t>SUMPAH PEMUDA  1928</a:t>
          </a:r>
        </a:p>
      </dgm:t>
    </dgm:pt>
    <dgm:pt modelId="{B725E49D-3FB6-40C3-BA3A-6657FEBF6F42}" type="parTrans" cxnId="{1540C676-ED60-4ED5-8BBF-B6D8ADFD08AD}">
      <dgm:prSet/>
      <dgm:spPr/>
      <dgm:t>
        <a:bodyPr/>
        <a:lstStyle/>
        <a:p>
          <a:endParaRPr lang="id-ID"/>
        </a:p>
      </dgm:t>
    </dgm:pt>
    <dgm:pt modelId="{438F60A7-E778-4258-83F1-4D0D0C5F0C67}" type="sibTrans" cxnId="{1540C676-ED60-4ED5-8BBF-B6D8ADFD08AD}">
      <dgm:prSet/>
      <dgm:spPr/>
      <dgm:t>
        <a:bodyPr/>
        <a:lstStyle/>
        <a:p>
          <a:endParaRPr lang="id-ID"/>
        </a:p>
      </dgm:t>
    </dgm:pt>
    <dgm:pt modelId="{A4079FDD-DB3B-4A9D-8394-E5102E19B076}">
      <dgm:prSet phldrT="[Text]"/>
      <dgm:spPr>
        <a:solidFill>
          <a:schemeClr val="accent1">
            <a:lumMod val="60000"/>
            <a:lumOff val="40000"/>
          </a:schemeClr>
        </a:solidFill>
        <a:effectLst>
          <a:outerShdw blurRad="50800" dist="88900" dir="2700000" algn="tl" rotWithShape="0">
            <a:prstClr val="black">
              <a:alpha val="78000"/>
            </a:prstClr>
          </a:outerShdw>
        </a:effectLst>
      </dgm:spPr>
      <dgm:t>
        <a:bodyPr/>
        <a:lstStyle/>
        <a:p>
          <a:r>
            <a:rPr lang="id-ID" dirty="0">
              <a:solidFill>
                <a:srgbClr val="FFFF00"/>
              </a:solidFill>
              <a:effectLst>
                <a:glow rad="139700">
                  <a:schemeClr val="tx1"/>
                </a:glow>
              </a:effectLst>
              <a:latin typeface="Berlin Sans FB Demi" pitchFamily="34" charset="0"/>
            </a:rPr>
            <a:t>PROKLAMASI KEMERDEKAAN 17-8-1945</a:t>
          </a:r>
        </a:p>
      </dgm:t>
    </dgm:pt>
    <dgm:pt modelId="{00EFA5B5-E8C8-4C9F-8C6F-0C251286E544}" type="parTrans" cxnId="{C3B6099C-4D04-4DDB-BEB7-02F7C2EB9A6E}">
      <dgm:prSet/>
      <dgm:spPr/>
      <dgm:t>
        <a:bodyPr/>
        <a:lstStyle/>
        <a:p>
          <a:endParaRPr lang="id-ID"/>
        </a:p>
      </dgm:t>
    </dgm:pt>
    <dgm:pt modelId="{AA415AEB-A62F-4F21-827F-687602DED5A7}" type="sibTrans" cxnId="{C3B6099C-4D04-4DDB-BEB7-02F7C2EB9A6E}">
      <dgm:prSet/>
      <dgm:spPr/>
      <dgm:t>
        <a:bodyPr/>
        <a:lstStyle/>
        <a:p>
          <a:endParaRPr lang="id-ID"/>
        </a:p>
      </dgm:t>
    </dgm:pt>
    <dgm:pt modelId="{5CB68DA7-FB84-41B1-8388-5CA43A6FF17B}" type="pres">
      <dgm:prSet presAssocID="{F4976038-37FC-4FB6-A071-66122578941B}" presName="Name0" presStyleCnt="0">
        <dgm:presLayoutVars>
          <dgm:dir/>
          <dgm:resizeHandles val="exact"/>
        </dgm:presLayoutVars>
      </dgm:prSet>
      <dgm:spPr/>
    </dgm:pt>
    <dgm:pt modelId="{CAD13F94-CFC0-42C3-85DC-F29466D799D4}" type="pres">
      <dgm:prSet presAssocID="{F4976038-37FC-4FB6-A071-66122578941B}" presName="fgShape" presStyleLbl="fgShp" presStyleIdx="0" presStyleCnt="1" custScaleX="107408" custLinFactNeighborY="-24434"/>
      <dgm:spPr>
        <a:solidFill>
          <a:srgbClr val="C00000"/>
        </a:solidFill>
        <a:ln>
          <a:solidFill>
            <a:srgbClr val="FF0000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angle"/>
        </a:sp3d>
      </dgm:spPr>
    </dgm:pt>
    <dgm:pt modelId="{2321E4DE-343C-4175-B8E2-802A14AC0BC4}" type="pres">
      <dgm:prSet presAssocID="{F4976038-37FC-4FB6-A071-66122578941B}" presName="linComp" presStyleCnt="0"/>
      <dgm:spPr/>
    </dgm:pt>
    <dgm:pt modelId="{DB4536C4-2A6A-490B-8E38-D57A0BE48497}" type="pres">
      <dgm:prSet presAssocID="{B186386D-9855-469B-BF16-1F3B812B6204}" presName="compNode" presStyleCnt="0"/>
      <dgm:spPr/>
    </dgm:pt>
    <dgm:pt modelId="{808734AE-934F-4F6D-8524-2C527A346073}" type="pres">
      <dgm:prSet presAssocID="{B186386D-9855-469B-BF16-1F3B812B6204}" presName="bkgdShape" presStyleLbl="node1" presStyleIdx="0" presStyleCnt="4"/>
      <dgm:spPr/>
    </dgm:pt>
    <dgm:pt modelId="{E9B81389-86B0-45F2-A6BB-0D3E13072B8D}" type="pres">
      <dgm:prSet presAssocID="{B186386D-9855-469B-BF16-1F3B812B6204}" presName="nodeTx" presStyleLbl="node1" presStyleIdx="0" presStyleCnt="4">
        <dgm:presLayoutVars>
          <dgm:bulletEnabled val="1"/>
        </dgm:presLayoutVars>
      </dgm:prSet>
      <dgm:spPr/>
    </dgm:pt>
    <dgm:pt modelId="{7CC034D0-B8EE-4C7A-B97C-F9158863CEFE}" type="pres">
      <dgm:prSet presAssocID="{B186386D-9855-469B-BF16-1F3B812B6204}" presName="invisiNode" presStyleLbl="node1" presStyleIdx="0" presStyleCnt="4"/>
      <dgm:spPr/>
    </dgm:pt>
    <dgm:pt modelId="{F13216EE-F83C-4612-8288-CA8C346574F9}" type="pres">
      <dgm:prSet presAssocID="{B186386D-9855-469B-BF16-1F3B812B6204}" presName="imagNode" presStyleLbl="fgImgPlace1" presStyleIdx="0" presStyleCnt="4"/>
      <dgm:spPr>
        <a:blipFill>
          <a:blip xmlns:r="http://schemas.openxmlformats.org/officeDocument/2006/relationships" r:embed="rId1"/>
          <a:srcRect/>
          <a:stretch>
            <a:fillRect l="-18000" r="-18000"/>
          </a:stretch>
        </a:blipFill>
        <a:ln w="57150" cmpd="sng">
          <a:solidFill>
            <a:srgbClr val="FF0000"/>
          </a:solidFill>
        </a:ln>
      </dgm:spPr>
    </dgm:pt>
    <dgm:pt modelId="{296EDFC3-A450-4857-A491-434A3B0230C2}" type="pres">
      <dgm:prSet presAssocID="{25B5320E-44F5-43E0-BA16-AF0767F77A73}" presName="sibTrans" presStyleLbl="sibTrans2D1" presStyleIdx="0" presStyleCnt="0"/>
      <dgm:spPr/>
    </dgm:pt>
    <dgm:pt modelId="{267652A6-A83A-4FAE-85E4-987722CCEB94}" type="pres">
      <dgm:prSet presAssocID="{2342A09C-BC11-4BE6-A812-320F2806B706}" presName="compNode" presStyleCnt="0"/>
      <dgm:spPr/>
    </dgm:pt>
    <dgm:pt modelId="{4B47EA0E-CB97-4382-80DB-B7884288BF44}" type="pres">
      <dgm:prSet presAssocID="{2342A09C-BC11-4BE6-A812-320F2806B706}" presName="bkgdShape" presStyleLbl="node1" presStyleIdx="1" presStyleCnt="4"/>
      <dgm:spPr/>
    </dgm:pt>
    <dgm:pt modelId="{D0F06F82-B87A-4607-A0F7-61D285C2F945}" type="pres">
      <dgm:prSet presAssocID="{2342A09C-BC11-4BE6-A812-320F2806B706}" presName="nodeTx" presStyleLbl="node1" presStyleIdx="1" presStyleCnt="4">
        <dgm:presLayoutVars>
          <dgm:bulletEnabled val="1"/>
        </dgm:presLayoutVars>
      </dgm:prSet>
      <dgm:spPr/>
    </dgm:pt>
    <dgm:pt modelId="{EEBCB459-A139-4143-989E-1EC114FDB672}" type="pres">
      <dgm:prSet presAssocID="{2342A09C-BC11-4BE6-A812-320F2806B706}" presName="invisiNode" presStyleLbl="node1" presStyleIdx="1" presStyleCnt="4"/>
      <dgm:spPr/>
    </dgm:pt>
    <dgm:pt modelId="{7278ADBF-F082-4CC9-B14F-F78C99EFF682}" type="pres">
      <dgm:prSet presAssocID="{2342A09C-BC11-4BE6-A812-320F2806B706}" presName="imagNode" presStyleLbl="fgImgPlace1" presStyleIdx="1" presStyleCnt="4"/>
      <dgm:spPr>
        <a:blipFill>
          <a:blip xmlns:r="http://schemas.openxmlformats.org/officeDocument/2006/relationships" r:embed="rId2"/>
          <a:srcRect/>
          <a:stretch>
            <a:fillRect l="-17000" r="-17000"/>
          </a:stretch>
        </a:blipFill>
        <a:ln w="57150" cmpd="sng">
          <a:solidFill>
            <a:srgbClr val="0000FF"/>
          </a:solidFill>
        </a:ln>
      </dgm:spPr>
    </dgm:pt>
    <dgm:pt modelId="{D5CA7F49-A6C8-4EC3-ACBD-DA8CE596EF3F}" type="pres">
      <dgm:prSet presAssocID="{B48ED984-C8E8-4527-9329-F36B22979B82}" presName="sibTrans" presStyleLbl="sibTrans2D1" presStyleIdx="0" presStyleCnt="0"/>
      <dgm:spPr/>
    </dgm:pt>
    <dgm:pt modelId="{9A45CD04-D1C7-4E95-8393-F525D3C02EB9}" type="pres">
      <dgm:prSet presAssocID="{E3DA725F-DD2C-4400-B337-DD38AFA5DC95}" presName="compNode" presStyleCnt="0"/>
      <dgm:spPr/>
    </dgm:pt>
    <dgm:pt modelId="{789514DA-17BA-4A1F-8CA4-5755F1D504BF}" type="pres">
      <dgm:prSet presAssocID="{E3DA725F-DD2C-4400-B337-DD38AFA5DC95}" presName="bkgdShape" presStyleLbl="node1" presStyleIdx="2" presStyleCnt="4"/>
      <dgm:spPr/>
    </dgm:pt>
    <dgm:pt modelId="{C0E72E63-5257-4E95-8940-F9AB459B466E}" type="pres">
      <dgm:prSet presAssocID="{E3DA725F-DD2C-4400-B337-DD38AFA5DC95}" presName="nodeTx" presStyleLbl="node1" presStyleIdx="2" presStyleCnt="4">
        <dgm:presLayoutVars>
          <dgm:bulletEnabled val="1"/>
        </dgm:presLayoutVars>
      </dgm:prSet>
      <dgm:spPr/>
    </dgm:pt>
    <dgm:pt modelId="{87974361-9E7A-4E93-B0C6-30DE9512B3D4}" type="pres">
      <dgm:prSet presAssocID="{E3DA725F-DD2C-4400-B337-DD38AFA5DC95}" presName="invisiNode" presStyleLbl="node1" presStyleIdx="2" presStyleCnt="4"/>
      <dgm:spPr/>
    </dgm:pt>
    <dgm:pt modelId="{E7FBFCAE-45D3-4477-9D3B-788233100BF2}" type="pres">
      <dgm:prSet presAssocID="{E3DA725F-DD2C-4400-B337-DD38AFA5DC95}" presName="imagNode" presStyleLbl="fgImgPlace1" presStyleIdx="2" presStyleCnt="4" custLinFactX="34434" custLinFactY="82282" custLinFactNeighborX="100000" custLinFactNeighborY="100000"/>
      <dgm:spPr>
        <a:blipFill>
          <a:blip xmlns:r="http://schemas.openxmlformats.org/officeDocument/2006/relationships" r:embed="rId3" cstate="print"/>
          <a:srcRect/>
          <a:stretch>
            <a:fillRect l="-29000" r="-29000"/>
          </a:stretch>
        </a:blipFill>
        <a:ln w="57150" cmpd="sng">
          <a:solidFill>
            <a:srgbClr val="FF0000"/>
          </a:solidFill>
        </a:ln>
      </dgm:spPr>
    </dgm:pt>
    <dgm:pt modelId="{3D0B04D5-BE5A-450C-A349-6032F8A0E6F7}" type="pres">
      <dgm:prSet presAssocID="{438F60A7-E778-4258-83F1-4D0D0C5F0C67}" presName="sibTrans" presStyleLbl="sibTrans2D1" presStyleIdx="0" presStyleCnt="0"/>
      <dgm:spPr/>
    </dgm:pt>
    <dgm:pt modelId="{9EF4C336-6E09-410E-90A7-438A60BBA95E}" type="pres">
      <dgm:prSet presAssocID="{A4079FDD-DB3B-4A9D-8394-E5102E19B076}" presName="compNode" presStyleCnt="0"/>
      <dgm:spPr/>
    </dgm:pt>
    <dgm:pt modelId="{E6E91964-D2ED-4BD3-8500-C39943233778}" type="pres">
      <dgm:prSet presAssocID="{A4079FDD-DB3B-4A9D-8394-E5102E19B076}" presName="bkgdShape" presStyleLbl="node1" presStyleIdx="3" presStyleCnt="4"/>
      <dgm:spPr/>
    </dgm:pt>
    <dgm:pt modelId="{7C6BB6F7-83AA-40A3-B39A-7A25D29D7395}" type="pres">
      <dgm:prSet presAssocID="{A4079FDD-DB3B-4A9D-8394-E5102E19B076}" presName="nodeTx" presStyleLbl="node1" presStyleIdx="3" presStyleCnt="4">
        <dgm:presLayoutVars>
          <dgm:bulletEnabled val="1"/>
        </dgm:presLayoutVars>
      </dgm:prSet>
      <dgm:spPr/>
    </dgm:pt>
    <dgm:pt modelId="{D8E72253-5AD8-4925-BD58-A74D2B8B1DA2}" type="pres">
      <dgm:prSet presAssocID="{A4079FDD-DB3B-4A9D-8394-E5102E19B076}" presName="invisiNode" presStyleLbl="node1" presStyleIdx="3" presStyleCnt="4"/>
      <dgm:spPr/>
    </dgm:pt>
    <dgm:pt modelId="{7B1EE2DF-75E9-420B-8CAA-803389141876}" type="pres">
      <dgm:prSet presAssocID="{A4079FDD-DB3B-4A9D-8394-E5102E19B076}" presName="imagNode" presStyleLbl="fgImgPlace1" presStyleIdx="3" presStyleCnt="4" custLinFactX="-59147" custLinFactNeighborX="-100000"/>
      <dgm:spPr>
        <a:blipFill>
          <a:blip xmlns:r="http://schemas.openxmlformats.org/officeDocument/2006/relationships" r:embed="rId4"/>
          <a:srcRect/>
          <a:stretch>
            <a:fillRect t="-3000" b="-3000"/>
          </a:stretch>
        </a:blipFill>
        <a:ln w="57150" cmpd="sng">
          <a:solidFill>
            <a:srgbClr val="0000FF"/>
          </a:solidFill>
        </a:ln>
      </dgm:spPr>
    </dgm:pt>
  </dgm:ptLst>
  <dgm:cxnLst>
    <dgm:cxn modelId="{40B0FF0C-38E3-4F25-A9E6-F6EEDE93D588}" type="presOf" srcId="{A4079FDD-DB3B-4A9D-8394-E5102E19B076}" destId="{7C6BB6F7-83AA-40A3-B39A-7A25D29D7395}" srcOrd="1" destOrd="0" presId="urn:microsoft.com/office/officeart/2005/8/layout/hList7#2"/>
    <dgm:cxn modelId="{462CD930-F9E1-4D73-8C10-2E9EE600A417}" type="presOf" srcId="{2342A09C-BC11-4BE6-A812-320F2806B706}" destId="{4B47EA0E-CB97-4382-80DB-B7884288BF44}" srcOrd="0" destOrd="0" presId="urn:microsoft.com/office/officeart/2005/8/layout/hList7#2"/>
    <dgm:cxn modelId="{0893EB39-5730-4119-A7B4-2E73E86368AC}" srcId="{F4976038-37FC-4FB6-A071-66122578941B}" destId="{2342A09C-BC11-4BE6-A812-320F2806B706}" srcOrd="1" destOrd="0" parTransId="{14EC4847-4F36-43A1-A784-18A50BC4CE3D}" sibTransId="{B48ED984-C8E8-4527-9329-F36B22979B82}"/>
    <dgm:cxn modelId="{69F1863C-D874-44D2-ADE1-FD98FCC29D6F}" srcId="{F4976038-37FC-4FB6-A071-66122578941B}" destId="{B186386D-9855-469B-BF16-1F3B812B6204}" srcOrd="0" destOrd="0" parTransId="{FA70C62E-9DDD-44DB-AD6F-500E54BF2DA8}" sibTransId="{25B5320E-44F5-43E0-BA16-AF0767F77A73}"/>
    <dgm:cxn modelId="{0B051066-06A4-4013-9D7C-5A6581E298E9}" type="presOf" srcId="{438F60A7-E778-4258-83F1-4D0D0C5F0C67}" destId="{3D0B04D5-BE5A-450C-A349-6032F8A0E6F7}" srcOrd="0" destOrd="0" presId="urn:microsoft.com/office/officeart/2005/8/layout/hList7#2"/>
    <dgm:cxn modelId="{160C2146-2704-472A-8AAC-43EF76861B8C}" type="presOf" srcId="{E3DA725F-DD2C-4400-B337-DD38AFA5DC95}" destId="{C0E72E63-5257-4E95-8940-F9AB459B466E}" srcOrd="1" destOrd="0" presId="urn:microsoft.com/office/officeart/2005/8/layout/hList7#2"/>
    <dgm:cxn modelId="{351D4069-999A-426B-B216-CDE3644A8DA5}" type="presOf" srcId="{A4079FDD-DB3B-4A9D-8394-E5102E19B076}" destId="{E6E91964-D2ED-4BD3-8500-C39943233778}" srcOrd="0" destOrd="0" presId="urn:microsoft.com/office/officeart/2005/8/layout/hList7#2"/>
    <dgm:cxn modelId="{FADB636E-DCBE-4A66-A3AC-487CDE2BD24B}" type="presOf" srcId="{B186386D-9855-469B-BF16-1F3B812B6204}" destId="{808734AE-934F-4F6D-8524-2C527A346073}" srcOrd="0" destOrd="0" presId="urn:microsoft.com/office/officeart/2005/8/layout/hList7#2"/>
    <dgm:cxn modelId="{4978446F-A25F-46A9-A53B-B261B18D8AC8}" type="presOf" srcId="{F4976038-37FC-4FB6-A071-66122578941B}" destId="{5CB68DA7-FB84-41B1-8388-5CA43A6FF17B}" srcOrd="0" destOrd="0" presId="urn:microsoft.com/office/officeart/2005/8/layout/hList7#2"/>
    <dgm:cxn modelId="{EC670E56-95F2-4A70-87E8-7D8FFFD90293}" type="presOf" srcId="{B48ED984-C8E8-4527-9329-F36B22979B82}" destId="{D5CA7F49-A6C8-4EC3-ACBD-DA8CE596EF3F}" srcOrd="0" destOrd="0" presId="urn:microsoft.com/office/officeart/2005/8/layout/hList7#2"/>
    <dgm:cxn modelId="{963B4076-DA02-4013-8B37-7C238D16D080}" type="presOf" srcId="{2342A09C-BC11-4BE6-A812-320F2806B706}" destId="{D0F06F82-B87A-4607-A0F7-61D285C2F945}" srcOrd="1" destOrd="0" presId="urn:microsoft.com/office/officeart/2005/8/layout/hList7#2"/>
    <dgm:cxn modelId="{1540C676-ED60-4ED5-8BBF-B6D8ADFD08AD}" srcId="{F4976038-37FC-4FB6-A071-66122578941B}" destId="{E3DA725F-DD2C-4400-B337-DD38AFA5DC95}" srcOrd="2" destOrd="0" parTransId="{B725E49D-3FB6-40C3-BA3A-6657FEBF6F42}" sibTransId="{438F60A7-E778-4258-83F1-4D0D0C5F0C67}"/>
    <dgm:cxn modelId="{44F0E37A-F719-493E-81B2-081C932B82A6}" type="presOf" srcId="{E3DA725F-DD2C-4400-B337-DD38AFA5DC95}" destId="{789514DA-17BA-4A1F-8CA4-5755F1D504BF}" srcOrd="0" destOrd="0" presId="urn:microsoft.com/office/officeart/2005/8/layout/hList7#2"/>
    <dgm:cxn modelId="{C3B6099C-4D04-4DDB-BEB7-02F7C2EB9A6E}" srcId="{F4976038-37FC-4FB6-A071-66122578941B}" destId="{A4079FDD-DB3B-4A9D-8394-E5102E19B076}" srcOrd="3" destOrd="0" parTransId="{00EFA5B5-E8C8-4C9F-8C6F-0C251286E544}" sibTransId="{AA415AEB-A62F-4F21-827F-687602DED5A7}"/>
    <dgm:cxn modelId="{C12C6BC5-E594-4CEB-9761-14193519486E}" type="presOf" srcId="{25B5320E-44F5-43E0-BA16-AF0767F77A73}" destId="{296EDFC3-A450-4857-A491-434A3B0230C2}" srcOrd="0" destOrd="0" presId="urn:microsoft.com/office/officeart/2005/8/layout/hList7#2"/>
    <dgm:cxn modelId="{6529F3E3-066D-4E38-A026-1FA55C5E9040}" type="presOf" srcId="{B186386D-9855-469B-BF16-1F3B812B6204}" destId="{E9B81389-86B0-45F2-A6BB-0D3E13072B8D}" srcOrd="1" destOrd="0" presId="urn:microsoft.com/office/officeart/2005/8/layout/hList7#2"/>
    <dgm:cxn modelId="{53C3F175-2047-4893-914B-035ED6ABD5D5}" type="presParOf" srcId="{5CB68DA7-FB84-41B1-8388-5CA43A6FF17B}" destId="{CAD13F94-CFC0-42C3-85DC-F29466D799D4}" srcOrd="0" destOrd="0" presId="urn:microsoft.com/office/officeart/2005/8/layout/hList7#2"/>
    <dgm:cxn modelId="{7978EE63-EE46-4A01-97DB-02268A6A133A}" type="presParOf" srcId="{5CB68DA7-FB84-41B1-8388-5CA43A6FF17B}" destId="{2321E4DE-343C-4175-B8E2-802A14AC0BC4}" srcOrd="1" destOrd="0" presId="urn:microsoft.com/office/officeart/2005/8/layout/hList7#2"/>
    <dgm:cxn modelId="{E601CA38-981F-45D6-9435-BE27C34244EB}" type="presParOf" srcId="{2321E4DE-343C-4175-B8E2-802A14AC0BC4}" destId="{DB4536C4-2A6A-490B-8E38-D57A0BE48497}" srcOrd="0" destOrd="0" presId="urn:microsoft.com/office/officeart/2005/8/layout/hList7#2"/>
    <dgm:cxn modelId="{EC03DE84-C969-4EF8-8702-974B5EAB54CD}" type="presParOf" srcId="{DB4536C4-2A6A-490B-8E38-D57A0BE48497}" destId="{808734AE-934F-4F6D-8524-2C527A346073}" srcOrd="0" destOrd="0" presId="urn:microsoft.com/office/officeart/2005/8/layout/hList7#2"/>
    <dgm:cxn modelId="{7A835C37-866E-45EA-99AA-6B98FDE20311}" type="presParOf" srcId="{DB4536C4-2A6A-490B-8E38-D57A0BE48497}" destId="{E9B81389-86B0-45F2-A6BB-0D3E13072B8D}" srcOrd="1" destOrd="0" presId="urn:microsoft.com/office/officeart/2005/8/layout/hList7#2"/>
    <dgm:cxn modelId="{B04C07FD-82D9-48F3-ADB7-FD76005EE5DF}" type="presParOf" srcId="{DB4536C4-2A6A-490B-8E38-D57A0BE48497}" destId="{7CC034D0-B8EE-4C7A-B97C-F9158863CEFE}" srcOrd="2" destOrd="0" presId="urn:microsoft.com/office/officeart/2005/8/layout/hList7#2"/>
    <dgm:cxn modelId="{10536023-7F24-4F37-8827-924A2B123CBA}" type="presParOf" srcId="{DB4536C4-2A6A-490B-8E38-D57A0BE48497}" destId="{F13216EE-F83C-4612-8288-CA8C346574F9}" srcOrd="3" destOrd="0" presId="urn:microsoft.com/office/officeart/2005/8/layout/hList7#2"/>
    <dgm:cxn modelId="{5F550920-59F4-46FC-934B-8C9382B85FB6}" type="presParOf" srcId="{2321E4DE-343C-4175-B8E2-802A14AC0BC4}" destId="{296EDFC3-A450-4857-A491-434A3B0230C2}" srcOrd="1" destOrd="0" presId="urn:microsoft.com/office/officeart/2005/8/layout/hList7#2"/>
    <dgm:cxn modelId="{78B2AB80-80C4-4867-B4FA-1DFEE1A54A7B}" type="presParOf" srcId="{2321E4DE-343C-4175-B8E2-802A14AC0BC4}" destId="{267652A6-A83A-4FAE-85E4-987722CCEB94}" srcOrd="2" destOrd="0" presId="urn:microsoft.com/office/officeart/2005/8/layout/hList7#2"/>
    <dgm:cxn modelId="{15602751-066B-4F9B-8BF5-0573A0CA3065}" type="presParOf" srcId="{267652A6-A83A-4FAE-85E4-987722CCEB94}" destId="{4B47EA0E-CB97-4382-80DB-B7884288BF44}" srcOrd="0" destOrd="0" presId="urn:microsoft.com/office/officeart/2005/8/layout/hList7#2"/>
    <dgm:cxn modelId="{FAA24E86-1923-4503-8E65-607DAF3AB683}" type="presParOf" srcId="{267652A6-A83A-4FAE-85E4-987722CCEB94}" destId="{D0F06F82-B87A-4607-A0F7-61D285C2F945}" srcOrd="1" destOrd="0" presId="urn:microsoft.com/office/officeart/2005/8/layout/hList7#2"/>
    <dgm:cxn modelId="{C7F7F60F-6B08-4426-BD47-5B051827B461}" type="presParOf" srcId="{267652A6-A83A-4FAE-85E4-987722CCEB94}" destId="{EEBCB459-A139-4143-989E-1EC114FDB672}" srcOrd="2" destOrd="0" presId="urn:microsoft.com/office/officeart/2005/8/layout/hList7#2"/>
    <dgm:cxn modelId="{3235890F-C1CE-4E8F-A4C5-D345D930E2C9}" type="presParOf" srcId="{267652A6-A83A-4FAE-85E4-987722CCEB94}" destId="{7278ADBF-F082-4CC9-B14F-F78C99EFF682}" srcOrd="3" destOrd="0" presId="urn:microsoft.com/office/officeart/2005/8/layout/hList7#2"/>
    <dgm:cxn modelId="{1BC4A98C-E7E6-4D26-8FBC-D1DE5A53A80A}" type="presParOf" srcId="{2321E4DE-343C-4175-B8E2-802A14AC0BC4}" destId="{D5CA7F49-A6C8-4EC3-ACBD-DA8CE596EF3F}" srcOrd="3" destOrd="0" presId="urn:microsoft.com/office/officeart/2005/8/layout/hList7#2"/>
    <dgm:cxn modelId="{6BF3FA0D-8086-4C3B-8783-0C78F97E9B2D}" type="presParOf" srcId="{2321E4DE-343C-4175-B8E2-802A14AC0BC4}" destId="{9A45CD04-D1C7-4E95-8393-F525D3C02EB9}" srcOrd="4" destOrd="0" presId="urn:microsoft.com/office/officeart/2005/8/layout/hList7#2"/>
    <dgm:cxn modelId="{69BFB0F8-5B04-4D61-B1F3-90F2D4F947CB}" type="presParOf" srcId="{9A45CD04-D1C7-4E95-8393-F525D3C02EB9}" destId="{789514DA-17BA-4A1F-8CA4-5755F1D504BF}" srcOrd="0" destOrd="0" presId="urn:microsoft.com/office/officeart/2005/8/layout/hList7#2"/>
    <dgm:cxn modelId="{EE2D4645-C91E-4CF5-97BA-FD17D9F2F568}" type="presParOf" srcId="{9A45CD04-D1C7-4E95-8393-F525D3C02EB9}" destId="{C0E72E63-5257-4E95-8940-F9AB459B466E}" srcOrd="1" destOrd="0" presId="urn:microsoft.com/office/officeart/2005/8/layout/hList7#2"/>
    <dgm:cxn modelId="{CB7198F6-7714-4338-8741-E4D0E36044D4}" type="presParOf" srcId="{9A45CD04-D1C7-4E95-8393-F525D3C02EB9}" destId="{87974361-9E7A-4E93-B0C6-30DE9512B3D4}" srcOrd="2" destOrd="0" presId="urn:microsoft.com/office/officeart/2005/8/layout/hList7#2"/>
    <dgm:cxn modelId="{46BFF787-40E8-472D-8330-D81E0CD44D1E}" type="presParOf" srcId="{9A45CD04-D1C7-4E95-8393-F525D3C02EB9}" destId="{E7FBFCAE-45D3-4477-9D3B-788233100BF2}" srcOrd="3" destOrd="0" presId="urn:microsoft.com/office/officeart/2005/8/layout/hList7#2"/>
    <dgm:cxn modelId="{07F77B75-1EC2-4C7B-A14E-82AB115D97E9}" type="presParOf" srcId="{2321E4DE-343C-4175-B8E2-802A14AC0BC4}" destId="{3D0B04D5-BE5A-450C-A349-6032F8A0E6F7}" srcOrd="5" destOrd="0" presId="urn:microsoft.com/office/officeart/2005/8/layout/hList7#2"/>
    <dgm:cxn modelId="{8F2F03AC-8CFE-4476-9EA3-BA5A6B2C701B}" type="presParOf" srcId="{2321E4DE-343C-4175-B8E2-802A14AC0BC4}" destId="{9EF4C336-6E09-410E-90A7-438A60BBA95E}" srcOrd="6" destOrd="0" presId="urn:microsoft.com/office/officeart/2005/8/layout/hList7#2"/>
    <dgm:cxn modelId="{CE62F615-06FF-4785-9A58-84AD7DE17582}" type="presParOf" srcId="{9EF4C336-6E09-410E-90A7-438A60BBA95E}" destId="{E6E91964-D2ED-4BD3-8500-C39943233778}" srcOrd="0" destOrd="0" presId="urn:microsoft.com/office/officeart/2005/8/layout/hList7#2"/>
    <dgm:cxn modelId="{E9FA0E38-BAAC-427E-9440-1CC7C7712EA0}" type="presParOf" srcId="{9EF4C336-6E09-410E-90A7-438A60BBA95E}" destId="{7C6BB6F7-83AA-40A3-B39A-7A25D29D7395}" srcOrd="1" destOrd="0" presId="urn:microsoft.com/office/officeart/2005/8/layout/hList7#2"/>
    <dgm:cxn modelId="{E09F53C3-8DE8-4553-9210-FD64D9001D7E}" type="presParOf" srcId="{9EF4C336-6E09-410E-90A7-438A60BBA95E}" destId="{D8E72253-5AD8-4925-BD58-A74D2B8B1DA2}" srcOrd="2" destOrd="0" presId="urn:microsoft.com/office/officeart/2005/8/layout/hList7#2"/>
    <dgm:cxn modelId="{BDAA0C95-2ACD-4057-9844-CE647D9D2EA6}" type="presParOf" srcId="{9EF4C336-6E09-410E-90A7-438A60BBA95E}" destId="{7B1EE2DF-75E9-420B-8CAA-803389141876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2F6C1D-38B3-43EE-8D12-20FB5FA7E470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AF09DE-9E31-4E56-9767-EA3B056F33B1}">
      <dgm:prSet phldrT="[Text]"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  <a:latin typeface="Berlin Sans FB Demi" pitchFamily="34" charset="0"/>
            </a:rPr>
            <a:t>MASYARAKAT  MENJADI ASING THDP PACASILA</a:t>
          </a:r>
        </a:p>
      </dgm:t>
    </dgm:pt>
    <dgm:pt modelId="{AD41A137-BF3B-4301-B54B-5AE58E1F67D9}" type="parTrans" cxnId="{DAE14D17-AA4D-4B2C-B6E2-FC8E2C295B51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Berlin Sans FB Demi" pitchFamily="34" charset="0"/>
          </a:endParaRPr>
        </a:p>
      </dgm:t>
    </dgm:pt>
    <dgm:pt modelId="{990BE99B-23B4-4BDE-88B0-17B643B4BEF9}" type="sibTrans" cxnId="{DAE14D17-AA4D-4B2C-B6E2-FC8E2C295B51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Berlin Sans FB Demi" pitchFamily="34" charset="0"/>
          </a:endParaRPr>
        </a:p>
      </dgm:t>
    </dgm:pt>
    <dgm:pt modelId="{64973B93-5A6A-41AF-A78B-C606C637A638}">
      <dgm:prSet phldrT="[Text]"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  <a:latin typeface="Berlin Sans FB Demi" pitchFamily="34" charset="0"/>
            </a:rPr>
            <a:t>NILAI-NILAI PANCASILA JAUH DR KEHIDUPAN BGS IND </a:t>
          </a:r>
        </a:p>
      </dgm:t>
    </dgm:pt>
    <dgm:pt modelId="{604A1EAA-5443-4CA5-802A-6C7E550F10BE}" type="parTrans" cxnId="{9441BF94-7CA8-4E97-A257-E94B304B61DC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Berlin Sans FB Demi" pitchFamily="34" charset="0"/>
          </a:endParaRPr>
        </a:p>
      </dgm:t>
    </dgm:pt>
    <dgm:pt modelId="{9F1CD6E1-65A3-4D8F-9049-69FCC0E48507}" type="sibTrans" cxnId="{9441BF94-7CA8-4E97-A257-E94B304B61DC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Berlin Sans FB Demi" pitchFamily="34" charset="0"/>
          </a:endParaRPr>
        </a:p>
      </dgm:t>
    </dgm:pt>
    <dgm:pt modelId="{3BD714AA-A89D-4AEC-ABFE-4DA09A36004B}">
      <dgm:prSet phldrT="[Text]"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  <a:latin typeface="Berlin Sans FB Demi" pitchFamily="34" charset="0"/>
            </a:rPr>
            <a:t>BANYAK TERJADI KERUSUHAN</a:t>
          </a:r>
        </a:p>
      </dgm:t>
    </dgm:pt>
    <dgm:pt modelId="{CC696837-9B3B-420F-BC29-8ECBB608C08C}" type="parTrans" cxnId="{23969DEA-F62B-4837-9EEB-EA1059EAC34F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Berlin Sans FB Demi" pitchFamily="34" charset="0"/>
          </a:endParaRPr>
        </a:p>
      </dgm:t>
    </dgm:pt>
    <dgm:pt modelId="{8F70E00A-A07E-495D-A06C-61466DF8E934}" type="sibTrans" cxnId="{23969DEA-F62B-4837-9EEB-EA1059EAC34F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Berlin Sans FB Demi" pitchFamily="34" charset="0"/>
          </a:endParaRPr>
        </a:p>
      </dgm:t>
    </dgm:pt>
    <dgm:pt modelId="{D936776E-8752-488E-B291-49AF245E4F66}">
      <dgm:prSet phldrT="[Text]"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  <a:latin typeface="Berlin Sans FB Demi" pitchFamily="34" charset="0"/>
            </a:rPr>
            <a:t>LUNTURNYA JIWA NASIONALISME</a:t>
          </a:r>
        </a:p>
      </dgm:t>
    </dgm:pt>
    <dgm:pt modelId="{023E1FE3-A8C8-4E34-94F2-550BAFF1C60B}" type="parTrans" cxnId="{A77BAB9D-3702-440C-96DB-93943BB55DC7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Berlin Sans FB Demi" pitchFamily="34" charset="0"/>
          </a:endParaRPr>
        </a:p>
      </dgm:t>
    </dgm:pt>
    <dgm:pt modelId="{B9F9DC3D-F332-45D8-A2A3-DE6857A59E81}" type="sibTrans" cxnId="{A77BAB9D-3702-440C-96DB-93943BB55DC7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Berlin Sans FB Demi" pitchFamily="34" charset="0"/>
          </a:endParaRPr>
        </a:p>
      </dgm:t>
    </dgm:pt>
    <dgm:pt modelId="{402DFB75-585F-465F-80CA-D6CC980D0071}">
      <dgm:prSet phldrT="[Text]"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  <a:latin typeface="Berlin Sans FB Demi" pitchFamily="34" charset="0"/>
            </a:rPr>
            <a:t>MORALITAS BANGSA MENURUN:</a:t>
          </a:r>
        </a:p>
        <a:p>
          <a:r>
            <a:rPr lang="en-US" sz="1800" b="1" dirty="0">
              <a:solidFill>
                <a:schemeClr val="tx1"/>
              </a:solidFill>
              <a:latin typeface="Berlin Sans FB Demi" pitchFamily="34" charset="0"/>
            </a:rPr>
            <a:t>KKN, PORNOGRAFI, NARKOBA, SEKS BEBAS</a:t>
          </a:r>
        </a:p>
      </dgm:t>
    </dgm:pt>
    <dgm:pt modelId="{521B6963-5924-4F81-B396-0B5809E8F977}" type="parTrans" cxnId="{6ADAF5B9-1C8D-4017-AEDC-284303172342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Berlin Sans FB Demi" pitchFamily="34" charset="0"/>
          </a:endParaRPr>
        </a:p>
      </dgm:t>
    </dgm:pt>
    <dgm:pt modelId="{D071C868-32BF-4AC3-AC07-E12F85C9E20B}" type="sibTrans" cxnId="{6ADAF5B9-1C8D-4017-AEDC-284303172342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Berlin Sans FB Demi" pitchFamily="34" charset="0"/>
          </a:endParaRPr>
        </a:p>
      </dgm:t>
    </dgm:pt>
    <dgm:pt modelId="{BD21B847-51EC-4D3F-B6E8-24ADC0A93CF4}">
      <dgm:prSet phldrT="[Text]"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  <a:latin typeface="Berlin Sans FB Demi" pitchFamily="34" charset="0"/>
            </a:rPr>
            <a:t>MARAKNYA TERORISME, RADIKALISME</a:t>
          </a:r>
        </a:p>
      </dgm:t>
    </dgm:pt>
    <dgm:pt modelId="{D80C2180-4F04-42FA-BC01-B2F87CC3583E}" type="parTrans" cxnId="{0E1AC6D7-556B-4931-BA0A-F343FFE4BB02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Berlin Sans FB Demi" pitchFamily="34" charset="0"/>
          </a:endParaRPr>
        </a:p>
      </dgm:t>
    </dgm:pt>
    <dgm:pt modelId="{ABC7EC91-679A-4F24-A2D6-CB2DAD41E127}" type="sibTrans" cxnId="{0E1AC6D7-556B-4931-BA0A-F343FFE4BB02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Berlin Sans FB Demi" pitchFamily="34" charset="0"/>
          </a:endParaRPr>
        </a:p>
      </dgm:t>
    </dgm:pt>
    <dgm:pt modelId="{55E86080-FBA1-4EC9-99CB-6C95D3B37D6A}" type="pres">
      <dgm:prSet presAssocID="{822F6C1D-38B3-43EE-8D12-20FB5FA7E470}" presName="linear" presStyleCnt="0">
        <dgm:presLayoutVars>
          <dgm:animLvl val="lvl"/>
          <dgm:resizeHandles val="exact"/>
        </dgm:presLayoutVars>
      </dgm:prSet>
      <dgm:spPr/>
    </dgm:pt>
    <dgm:pt modelId="{3F807134-88F7-4916-85D9-75856CA57B96}" type="pres">
      <dgm:prSet presAssocID="{2EAF09DE-9E31-4E56-9767-EA3B056F33B1}" presName="parentText" presStyleLbl="node1" presStyleIdx="0" presStyleCnt="6" custLinFactNeighborY="-7651">
        <dgm:presLayoutVars>
          <dgm:chMax val="0"/>
          <dgm:bulletEnabled val="1"/>
        </dgm:presLayoutVars>
      </dgm:prSet>
      <dgm:spPr/>
    </dgm:pt>
    <dgm:pt modelId="{A122DF7E-A7AF-4DE9-9AFA-4F6D58600B5D}" type="pres">
      <dgm:prSet presAssocID="{990BE99B-23B4-4BDE-88B0-17B643B4BEF9}" presName="spacer" presStyleCnt="0"/>
      <dgm:spPr/>
    </dgm:pt>
    <dgm:pt modelId="{FFD1AF9A-EF8B-41AF-8311-C65F8806F6A0}" type="pres">
      <dgm:prSet presAssocID="{64973B93-5A6A-41AF-A78B-C606C637A638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A9C1F6AD-BD45-48BB-9EC8-734FE3F4083B}" type="pres">
      <dgm:prSet presAssocID="{9F1CD6E1-65A3-4D8F-9049-69FCC0E48507}" presName="spacer" presStyleCnt="0"/>
      <dgm:spPr/>
    </dgm:pt>
    <dgm:pt modelId="{402DAA6A-32DE-4B8B-A027-8C1DE21D37FB}" type="pres">
      <dgm:prSet presAssocID="{3BD714AA-A89D-4AEC-ABFE-4DA09A36004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4E06E5C4-E7A8-4ED8-A487-4E4FD3618E7F}" type="pres">
      <dgm:prSet presAssocID="{8F70E00A-A07E-495D-A06C-61466DF8E934}" presName="spacer" presStyleCnt="0"/>
      <dgm:spPr/>
    </dgm:pt>
    <dgm:pt modelId="{6561EB4A-1660-44F6-B329-C8BE6A2FB6E6}" type="pres">
      <dgm:prSet presAssocID="{D936776E-8752-488E-B291-49AF245E4F66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5DA0D07-A1C5-4C74-944B-22DA1F937E1D}" type="pres">
      <dgm:prSet presAssocID="{B9F9DC3D-F332-45D8-A2A3-DE6857A59E81}" presName="spacer" presStyleCnt="0"/>
      <dgm:spPr/>
    </dgm:pt>
    <dgm:pt modelId="{D0E446EF-BAD9-42A9-A0BF-5620F81619C4}" type="pres">
      <dgm:prSet presAssocID="{402DFB75-585F-465F-80CA-D6CC980D007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67CEDBC-6AE8-4DAB-96B5-ED17E5C91F1D}" type="pres">
      <dgm:prSet presAssocID="{D071C868-32BF-4AC3-AC07-E12F85C9E20B}" presName="spacer" presStyleCnt="0"/>
      <dgm:spPr/>
    </dgm:pt>
    <dgm:pt modelId="{0F475A40-C840-4811-81D0-981CBFC4F1B6}" type="pres">
      <dgm:prSet presAssocID="{BD21B847-51EC-4D3F-B6E8-24ADC0A93CF4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DAE14D17-AA4D-4B2C-B6E2-FC8E2C295B51}" srcId="{822F6C1D-38B3-43EE-8D12-20FB5FA7E470}" destId="{2EAF09DE-9E31-4E56-9767-EA3B056F33B1}" srcOrd="0" destOrd="0" parTransId="{AD41A137-BF3B-4301-B54B-5AE58E1F67D9}" sibTransId="{990BE99B-23B4-4BDE-88B0-17B643B4BEF9}"/>
    <dgm:cxn modelId="{168FA417-1780-4390-8E53-B3EDFCCE5A04}" type="presOf" srcId="{2EAF09DE-9E31-4E56-9767-EA3B056F33B1}" destId="{3F807134-88F7-4916-85D9-75856CA57B96}" srcOrd="0" destOrd="0" presId="urn:microsoft.com/office/officeart/2005/8/layout/vList2"/>
    <dgm:cxn modelId="{B70B251B-653F-4314-A95A-648D87271B39}" type="presOf" srcId="{402DFB75-585F-465F-80CA-D6CC980D0071}" destId="{D0E446EF-BAD9-42A9-A0BF-5620F81619C4}" srcOrd="0" destOrd="0" presId="urn:microsoft.com/office/officeart/2005/8/layout/vList2"/>
    <dgm:cxn modelId="{9441BF94-7CA8-4E97-A257-E94B304B61DC}" srcId="{822F6C1D-38B3-43EE-8D12-20FB5FA7E470}" destId="{64973B93-5A6A-41AF-A78B-C606C637A638}" srcOrd="1" destOrd="0" parTransId="{604A1EAA-5443-4CA5-802A-6C7E550F10BE}" sibTransId="{9F1CD6E1-65A3-4D8F-9049-69FCC0E48507}"/>
    <dgm:cxn modelId="{A77BAB9D-3702-440C-96DB-93943BB55DC7}" srcId="{822F6C1D-38B3-43EE-8D12-20FB5FA7E470}" destId="{D936776E-8752-488E-B291-49AF245E4F66}" srcOrd="3" destOrd="0" parTransId="{023E1FE3-A8C8-4E34-94F2-550BAFF1C60B}" sibTransId="{B9F9DC3D-F332-45D8-A2A3-DE6857A59E81}"/>
    <dgm:cxn modelId="{8DC5BDA9-9B50-49C8-AA0D-DE182526C0E6}" type="presOf" srcId="{822F6C1D-38B3-43EE-8D12-20FB5FA7E470}" destId="{55E86080-FBA1-4EC9-99CB-6C95D3B37D6A}" srcOrd="0" destOrd="0" presId="urn:microsoft.com/office/officeart/2005/8/layout/vList2"/>
    <dgm:cxn modelId="{6ADAF5B9-1C8D-4017-AEDC-284303172342}" srcId="{822F6C1D-38B3-43EE-8D12-20FB5FA7E470}" destId="{402DFB75-585F-465F-80CA-D6CC980D0071}" srcOrd="4" destOrd="0" parTransId="{521B6963-5924-4F81-B396-0B5809E8F977}" sibTransId="{D071C868-32BF-4AC3-AC07-E12F85C9E20B}"/>
    <dgm:cxn modelId="{7A3EB3CE-F702-4070-AFA1-E285E81C3206}" type="presOf" srcId="{3BD714AA-A89D-4AEC-ABFE-4DA09A36004B}" destId="{402DAA6A-32DE-4B8B-A027-8C1DE21D37FB}" srcOrd="0" destOrd="0" presId="urn:microsoft.com/office/officeart/2005/8/layout/vList2"/>
    <dgm:cxn modelId="{1B3B92D3-50FC-4A5E-BE7A-1B6FE346C855}" type="presOf" srcId="{BD21B847-51EC-4D3F-B6E8-24ADC0A93CF4}" destId="{0F475A40-C840-4811-81D0-981CBFC4F1B6}" srcOrd="0" destOrd="0" presId="urn:microsoft.com/office/officeart/2005/8/layout/vList2"/>
    <dgm:cxn modelId="{0E1AC6D7-556B-4931-BA0A-F343FFE4BB02}" srcId="{822F6C1D-38B3-43EE-8D12-20FB5FA7E470}" destId="{BD21B847-51EC-4D3F-B6E8-24ADC0A93CF4}" srcOrd="5" destOrd="0" parTransId="{D80C2180-4F04-42FA-BC01-B2F87CC3583E}" sibTransId="{ABC7EC91-679A-4F24-A2D6-CB2DAD41E127}"/>
    <dgm:cxn modelId="{F46850E5-9761-44E5-BF97-C428B3EC9C20}" type="presOf" srcId="{64973B93-5A6A-41AF-A78B-C606C637A638}" destId="{FFD1AF9A-EF8B-41AF-8311-C65F8806F6A0}" srcOrd="0" destOrd="0" presId="urn:microsoft.com/office/officeart/2005/8/layout/vList2"/>
    <dgm:cxn modelId="{35F058E5-F53D-47AB-8935-3958EF7BB51F}" type="presOf" srcId="{D936776E-8752-488E-B291-49AF245E4F66}" destId="{6561EB4A-1660-44F6-B329-C8BE6A2FB6E6}" srcOrd="0" destOrd="0" presId="urn:microsoft.com/office/officeart/2005/8/layout/vList2"/>
    <dgm:cxn modelId="{23969DEA-F62B-4837-9EEB-EA1059EAC34F}" srcId="{822F6C1D-38B3-43EE-8D12-20FB5FA7E470}" destId="{3BD714AA-A89D-4AEC-ABFE-4DA09A36004B}" srcOrd="2" destOrd="0" parTransId="{CC696837-9B3B-420F-BC29-8ECBB608C08C}" sibTransId="{8F70E00A-A07E-495D-A06C-61466DF8E934}"/>
    <dgm:cxn modelId="{53AE2056-3D3B-4D9C-9C6E-A833D0A68281}" type="presParOf" srcId="{55E86080-FBA1-4EC9-99CB-6C95D3B37D6A}" destId="{3F807134-88F7-4916-85D9-75856CA57B96}" srcOrd="0" destOrd="0" presId="urn:microsoft.com/office/officeart/2005/8/layout/vList2"/>
    <dgm:cxn modelId="{1E43D1DA-0CDD-479C-8E5E-93BC71F9230F}" type="presParOf" srcId="{55E86080-FBA1-4EC9-99CB-6C95D3B37D6A}" destId="{A122DF7E-A7AF-4DE9-9AFA-4F6D58600B5D}" srcOrd="1" destOrd="0" presId="urn:microsoft.com/office/officeart/2005/8/layout/vList2"/>
    <dgm:cxn modelId="{D1787E81-7078-44A8-A196-A93B298531EC}" type="presParOf" srcId="{55E86080-FBA1-4EC9-99CB-6C95D3B37D6A}" destId="{FFD1AF9A-EF8B-41AF-8311-C65F8806F6A0}" srcOrd="2" destOrd="0" presId="urn:microsoft.com/office/officeart/2005/8/layout/vList2"/>
    <dgm:cxn modelId="{7308CE0D-D77D-428C-B459-E11467F37EEA}" type="presParOf" srcId="{55E86080-FBA1-4EC9-99CB-6C95D3B37D6A}" destId="{A9C1F6AD-BD45-48BB-9EC8-734FE3F4083B}" srcOrd="3" destOrd="0" presId="urn:microsoft.com/office/officeart/2005/8/layout/vList2"/>
    <dgm:cxn modelId="{3C87CABF-DEA9-4471-A93A-312B2929033F}" type="presParOf" srcId="{55E86080-FBA1-4EC9-99CB-6C95D3B37D6A}" destId="{402DAA6A-32DE-4B8B-A027-8C1DE21D37FB}" srcOrd="4" destOrd="0" presId="urn:microsoft.com/office/officeart/2005/8/layout/vList2"/>
    <dgm:cxn modelId="{042C0E84-CB98-45FD-BA48-1B281CB88932}" type="presParOf" srcId="{55E86080-FBA1-4EC9-99CB-6C95D3B37D6A}" destId="{4E06E5C4-E7A8-4ED8-A487-4E4FD3618E7F}" srcOrd="5" destOrd="0" presId="urn:microsoft.com/office/officeart/2005/8/layout/vList2"/>
    <dgm:cxn modelId="{15476601-5F1F-4BB1-AB53-7B0C723E0F67}" type="presParOf" srcId="{55E86080-FBA1-4EC9-99CB-6C95D3B37D6A}" destId="{6561EB4A-1660-44F6-B329-C8BE6A2FB6E6}" srcOrd="6" destOrd="0" presId="urn:microsoft.com/office/officeart/2005/8/layout/vList2"/>
    <dgm:cxn modelId="{8EA0154C-C2A7-4708-9DD6-325D3ACB6878}" type="presParOf" srcId="{55E86080-FBA1-4EC9-99CB-6C95D3B37D6A}" destId="{05DA0D07-A1C5-4C74-944B-22DA1F937E1D}" srcOrd="7" destOrd="0" presId="urn:microsoft.com/office/officeart/2005/8/layout/vList2"/>
    <dgm:cxn modelId="{675ADBAE-DA4F-413C-913C-79EB40FA934D}" type="presParOf" srcId="{55E86080-FBA1-4EC9-99CB-6C95D3B37D6A}" destId="{D0E446EF-BAD9-42A9-A0BF-5620F81619C4}" srcOrd="8" destOrd="0" presId="urn:microsoft.com/office/officeart/2005/8/layout/vList2"/>
    <dgm:cxn modelId="{0356F777-3BE1-4854-928F-DC5E93CD0C45}" type="presParOf" srcId="{55E86080-FBA1-4EC9-99CB-6C95D3B37D6A}" destId="{067CEDBC-6AE8-4DAB-96B5-ED17E5C91F1D}" srcOrd="9" destOrd="0" presId="urn:microsoft.com/office/officeart/2005/8/layout/vList2"/>
    <dgm:cxn modelId="{3AD116A6-13D3-4573-8C8A-1EE1E33F576F}" type="presParOf" srcId="{55E86080-FBA1-4EC9-99CB-6C95D3B37D6A}" destId="{0F475A40-C840-4811-81D0-981CBFC4F1B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A728F9-8955-4899-91C1-9365B77766A8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362919-1A7A-44A9-80EA-71AC0A6C7449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SATU</a:t>
          </a:r>
          <a:r>
            <a:rPr lang="id-ID" dirty="0">
              <a:solidFill>
                <a:schemeClr val="tx1"/>
              </a:solidFill>
            </a:rPr>
            <a:t> </a:t>
          </a:r>
        </a:p>
        <a:p>
          <a:r>
            <a:rPr lang="en-US" dirty="0">
              <a:solidFill>
                <a:schemeClr val="tx1"/>
              </a:solidFill>
            </a:rPr>
            <a:t>NUSA</a:t>
          </a:r>
        </a:p>
      </dgm:t>
    </dgm:pt>
    <dgm:pt modelId="{38D43696-9FB5-4F9D-98A8-0714E8887863}" type="parTrans" cxnId="{4F29E69C-C039-49B1-B573-E920E8E1B592}">
      <dgm:prSet/>
      <dgm:spPr/>
      <dgm:t>
        <a:bodyPr/>
        <a:lstStyle/>
        <a:p>
          <a:endParaRPr lang="en-US"/>
        </a:p>
      </dgm:t>
    </dgm:pt>
    <dgm:pt modelId="{7283C599-C9F8-4E8C-A5AA-87F8BDE409D7}" type="sibTrans" cxnId="{4F29E69C-C039-49B1-B573-E920E8E1B592}">
      <dgm:prSet/>
      <dgm:spPr/>
      <dgm:t>
        <a:bodyPr/>
        <a:lstStyle/>
        <a:p>
          <a:endParaRPr lang="en-US"/>
        </a:p>
      </dgm:t>
    </dgm:pt>
    <dgm:pt modelId="{E9587467-F2CA-4A82-92F2-BCB5FD3EF9ED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SATU </a:t>
          </a:r>
          <a:endParaRPr lang="id-ID" dirty="0">
            <a:solidFill>
              <a:schemeClr val="tx1"/>
            </a:solidFill>
          </a:endParaRPr>
        </a:p>
        <a:p>
          <a:r>
            <a:rPr lang="en-US" dirty="0">
              <a:solidFill>
                <a:schemeClr val="tx1"/>
              </a:solidFill>
            </a:rPr>
            <a:t>BANGSA</a:t>
          </a:r>
        </a:p>
      </dgm:t>
    </dgm:pt>
    <dgm:pt modelId="{B4807EEC-8E5E-44FF-A79D-FDE293BF42B0}" type="parTrans" cxnId="{E5E51382-617E-4231-ACFD-E9A9602D638B}">
      <dgm:prSet/>
      <dgm:spPr/>
      <dgm:t>
        <a:bodyPr/>
        <a:lstStyle/>
        <a:p>
          <a:endParaRPr lang="en-US"/>
        </a:p>
      </dgm:t>
    </dgm:pt>
    <dgm:pt modelId="{5ED8FC1B-0A40-45C3-9771-C0683A50C937}" type="sibTrans" cxnId="{E5E51382-617E-4231-ACFD-E9A9602D638B}">
      <dgm:prSet/>
      <dgm:spPr/>
      <dgm:t>
        <a:bodyPr/>
        <a:lstStyle/>
        <a:p>
          <a:endParaRPr lang="en-US"/>
        </a:p>
      </dgm:t>
    </dgm:pt>
    <dgm:pt modelId="{301E7EF3-224E-44CC-AFE3-467EC1D22AE7}">
      <dgm:prSet phldrT="[Text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SATU</a:t>
          </a:r>
          <a:endParaRPr lang="id-ID" dirty="0">
            <a:solidFill>
              <a:schemeClr val="tx1"/>
            </a:solidFill>
          </a:endParaRPr>
        </a:p>
        <a:p>
          <a:r>
            <a:rPr lang="en-US" dirty="0">
              <a:solidFill>
                <a:schemeClr val="tx1"/>
              </a:solidFill>
            </a:rPr>
            <a:t> BAHASA</a:t>
          </a:r>
        </a:p>
      </dgm:t>
    </dgm:pt>
    <dgm:pt modelId="{4B0E0BDC-28E3-489A-8144-EB4AD1C23BA0}" type="parTrans" cxnId="{D9C85510-E243-465A-A258-71BAA0FFA7B1}">
      <dgm:prSet/>
      <dgm:spPr/>
      <dgm:t>
        <a:bodyPr/>
        <a:lstStyle/>
        <a:p>
          <a:endParaRPr lang="en-US"/>
        </a:p>
      </dgm:t>
    </dgm:pt>
    <dgm:pt modelId="{ABEB097D-BD1A-4F54-A65C-B604B353138A}" type="sibTrans" cxnId="{D9C85510-E243-465A-A258-71BAA0FFA7B1}">
      <dgm:prSet/>
      <dgm:spPr/>
      <dgm:t>
        <a:bodyPr/>
        <a:lstStyle/>
        <a:p>
          <a:endParaRPr lang="en-US"/>
        </a:p>
      </dgm:t>
    </dgm:pt>
    <dgm:pt modelId="{201183B4-CCF0-4B12-AE7E-8705C37FC4AB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SUMPAH PEMUDA</a:t>
          </a:r>
        </a:p>
      </dgm:t>
    </dgm:pt>
    <dgm:pt modelId="{E5DBFD58-2AFA-4D81-B39E-568FF9BA7BAA}" type="parTrans" cxnId="{C5FB15BD-9E78-4A0E-BD21-803933EB3491}">
      <dgm:prSet/>
      <dgm:spPr/>
      <dgm:t>
        <a:bodyPr/>
        <a:lstStyle/>
        <a:p>
          <a:endParaRPr lang="en-US"/>
        </a:p>
      </dgm:t>
    </dgm:pt>
    <dgm:pt modelId="{A44B2751-4D85-4C1E-AA22-8C434755DBD0}" type="sibTrans" cxnId="{C5FB15BD-9E78-4A0E-BD21-803933EB3491}">
      <dgm:prSet/>
      <dgm:spPr/>
      <dgm:t>
        <a:bodyPr/>
        <a:lstStyle/>
        <a:p>
          <a:endParaRPr lang="en-US"/>
        </a:p>
      </dgm:t>
    </dgm:pt>
    <dgm:pt modelId="{3AFA963C-523F-47E6-8322-1EF854A427CF}" type="pres">
      <dgm:prSet presAssocID="{06A728F9-8955-4899-91C1-9365B77766A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062CB0E-1788-45C1-A2B1-070AB32134F7}" type="pres">
      <dgm:prSet presAssocID="{201183B4-CCF0-4B12-AE7E-8705C37FC4AB}" presName="vertOne" presStyleCnt="0"/>
      <dgm:spPr/>
    </dgm:pt>
    <dgm:pt modelId="{BF5BE43E-0E62-42CC-A4CA-B1C077563B3E}" type="pres">
      <dgm:prSet presAssocID="{201183B4-CCF0-4B12-AE7E-8705C37FC4AB}" presName="txOne" presStyleLbl="node0" presStyleIdx="0" presStyleCnt="1" custLinFactNeighborX="-2143" custLinFactNeighborY="-294">
        <dgm:presLayoutVars>
          <dgm:chPref val="3"/>
        </dgm:presLayoutVars>
      </dgm:prSet>
      <dgm:spPr/>
    </dgm:pt>
    <dgm:pt modelId="{18531FB6-7739-4203-8ED9-B298ACEA459E}" type="pres">
      <dgm:prSet presAssocID="{201183B4-CCF0-4B12-AE7E-8705C37FC4AB}" presName="parTransOne" presStyleCnt="0"/>
      <dgm:spPr/>
    </dgm:pt>
    <dgm:pt modelId="{D2388D96-5B48-4DD5-956C-574644276CA9}" type="pres">
      <dgm:prSet presAssocID="{201183B4-CCF0-4B12-AE7E-8705C37FC4AB}" presName="horzOne" presStyleCnt="0"/>
      <dgm:spPr/>
    </dgm:pt>
    <dgm:pt modelId="{113B933E-6AFD-4593-A91F-B2C2E2DA69AE}" type="pres">
      <dgm:prSet presAssocID="{92362919-1A7A-44A9-80EA-71AC0A6C7449}" presName="vertTwo" presStyleCnt="0"/>
      <dgm:spPr/>
    </dgm:pt>
    <dgm:pt modelId="{95D648C1-AD3A-4178-9408-A5CA5F15B92A}" type="pres">
      <dgm:prSet presAssocID="{92362919-1A7A-44A9-80EA-71AC0A6C7449}" presName="txTwo" presStyleLbl="node2" presStyleIdx="0" presStyleCnt="3" custScaleX="111124">
        <dgm:presLayoutVars>
          <dgm:chPref val="3"/>
        </dgm:presLayoutVars>
      </dgm:prSet>
      <dgm:spPr/>
    </dgm:pt>
    <dgm:pt modelId="{8689ACA7-B57E-4B5E-82A8-8F064D606359}" type="pres">
      <dgm:prSet presAssocID="{92362919-1A7A-44A9-80EA-71AC0A6C7449}" presName="horzTwo" presStyleCnt="0"/>
      <dgm:spPr/>
    </dgm:pt>
    <dgm:pt modelId="{ABBF2FE2-80E2-4AB4-BA9C-EFEE3873C236}" type="pres">
      <dgm:prSet presAssocID="{7283C599-C9F8-4E8C-A5AA-87F8BDE409D7}" presName="sibSpaceTwo" presStyleCnt="0"/>
      <dgm:spPr/>
    </dgm:pt>
    <dgm:pt modelId="{DFF0D01E-77C9-4CF0-ABF5-07244F40D36B}" type="pres">
      <dgm:prSet presAssocID="{E9587467-F2CA-4A82-92F2-BCB5FD3EF9ED}" presName="vertTwo" presStyleCnt="0"/>
      <dgm:spPr/>
    </dgm:pt>
    <dgm:pt modelId="{ED04CA0A-B4BC-4C71-B58E-A0B435F8DFB6}" type="pres">
      <dgm:prSet presAssocID="{E9587467-F2CA-4A82-92F2-BCB5FD3EF9ED}" presName="txTwo" presStyleLbl="node2" presStyleIdx="1" presStyleCnt="3" custScaleX="107779" custLinFactNeighborX="-1741">
        <dgm:presLayoutVars>
          <dgm:chPref val="3"/>
        </dgm:presLayoutVars>
      </dgm:prSet>
      <dgm:spPr/>
    </dgm:pt>
    <dgm:pt modelId="{A7912428-3353-4161-B522-D985338FA3B9}" type="pres">
      <dgm:prSet presAssocID="{E9587467-F2CA-4A82-92F2-BCB5FD3EF9ED}" presName="horzTwo" presStyleCnt="0"/>
      <dgm:spPr/>
    </dgm:pt>
    <dgm:pt modelId="{9A6A5CCE-E3C6-454E-BE49-A151662D0D33}" type="pres">
      <dgm:prSet presAssocID="{5ED8FC1B-0A40-45C3-9771-C0683A50C937}" presName="sibSpaceTwo" presStyleCnt="0"/>
      <dgm:spPr/>
    </dgm:pt>
    <dgm:pt modelId="{76CC8708-BD32-4233-A942-4AE6A4FB5B3B}" type="pres">
      <dgm:prSet presAssocID="{301E7EF3-224E-44CC-AFE3-467EC1D22AE7}" presName="vertTwo" presStyleCnt="0"/>
      <dgm:spPr/>
    </dgm:pt>
    <dgm:pt modelId="{9684D7EC-655B-4816-8865-A57D923A01AB}" type="pres">
      <dgm:prSet presAssocID="{301E7EF3-224E-44CC-AFE3-467EC1D22AE7}" presName="txTwo" presStyleLbl="node2" presStyleIdx="2" presStyleCnt="3" custScaleX="114314">
        <dgm:presLayoutVars>
          <dgm:chPref val="3"/>
        </dgm:presLayoutVars>
      </dgm:prSet>
      <dgm:spPr/>
    </dgm:pt>
    <dgm:pt modelId="{ACA24DE4-77C0-4223-A6A8-DA7521B5D160}" type="pres">
      <dgm:prSet presAssocID="{301E7EF3-224E-44CC-AFE3-467EC1D22AE7}" presName="horzTwo" presStyleCnt="0"/>
      <dgm:spPr/>
    </dgm:pt>
  </dgm:ptLst>
  <dgm:cxnLst>
    <dgm:cxn modelId="{D9C85510-E243-465A-A258-71BAA0FFA7B1}" srcId="{201183B4-CCF0-4B12-AE7E-8705C37FC4AB}" destId="{301E7EF3-224E-44CC-AFE3-467EC1D22AE7}" srcOrd="2" destOrd="0" parTransId="{4B0E0BDC-28E3-489A-8144-EB4AD1C23BA0}" sibTransId="{ABEB097D-BD1A-4F54-A65C-B604B353138A}"/>
    <dgm:cxn modelId="{21F0ED30-43A4-4E26-94D0-FF8B870C63BE}" type="presOf" srcId="{301E7EF3-224E-44CC-AFE3-467EC1D22AE7}" destId="{9684D7EC-655B-4816-8865-A57D923A01AB}" srcOrd="0" destOrd="0" presId="urn:microsoft.com/office/officeart/2005/8/layout/hierarchy4"/>
    <dgm:cxn modelId="{D60C1238-89B3-473F-89A9-8AEC070F88ED}" type="presOf" srcId="{92362919-1A7A-44A9-80EA-71AC0A6C7449}" destId="{95D648C1-AD3A-4178-9408-A5CA5F15B92A}" srcOrd="0" destOrd="0" presId="urn:microsoft.com/office/officeart/2005/8/layout/hierarchy4"/>
    <dgm:cxn modelId="{E5E51382-617E-4231-ACFD-E9A9602D638B}" srcId="{201183B4-CCF0-4B12-AE7E-8705C37FC4AB}" destId="{E9587467-F2CA-4A82-92F2-BCB5FD3EF9ED}" srcOrd="1" destOrd="0" parTransId="{B4807EEC-8E5E-44FF-A79D-FDE293BF42B0}" sibTransId="{5ED8FC1B-0A40-45C3-9771-C0683A50C937}"/>
    <dgm:cxn modelId="{4F29E69C-C039-49B1-B573-E920E8E1B592}" srcId="{201183B4-CCF0-4B12-AE7E-8705C37FC4AB}" destId="{92362919-1A7A-44A9-80EA-71AC0A6C7449}" srcOrd="0" destOrd="0" parTransId="{38D43696-9FB5-4F9D-98A8-0714E8887863}" sibTransId="{7283C599-C9F8-4E8C-A5AA-87F8BDE409D7}"/>
    <dgm:cxn modelId="{3415EAA3-3ED1-48C9-8338-2271DA4232E5}" type="presOf" srcId="{201183B4-CCF0-4B12-AE7E-8705C37FC4AB}" destId="{BF5BE43E-0E62-42CC-A4CA-B1C077563B3E}" srcOrd="0" destOrd="0" presId="urn:microsoft.com/office/officeart/2005/8/layout/hierarchy4"/>
    <dgm:cxn modelId="{C5FB15BD-9E78-4A0E-BD21-803933EB3491}" srcId="{06A728F9-8955-4899-91C1-9365B77766A8}" destId="{201183B4-CCF0-4B12-AE7E-8705C37FC4AB}" srcOrd="0" destOrd="0" parTransId="{E5DBFD58-2AFA-4D81-B39E-568FF9BA7BAA}" sibTransId="{A44B2751-4D85-4C1E-AA22-8C434755DBD0}"/>
    <dgm:cxn modelId="{B8E972C4-9E6E-466F-9C52-BFC35FCFD405}" type="presOf" srcId="{06A728F9-8955-4899-91C1-9365B77766A8}" destId="{3AFA963C-523F-47E6-8322-1EF854A427CF}" srcOrd="0" destOrd="0" presId="urn:microsoft.com/office/officeart/2005/8/layout/hierarchy4"/>
    <dgm:cxn modelId="{EDD1CAFC-BDD8-4DC5-A187-DC4B5DE76D98}" type="presOf" srcId="{E9587467-F2CA-4A82-92F2-BCB5FD3EF9ED}" destId="{ED04CA0A-B4BC-4C71-B58E-A0B435F8DFB6}" srcOrd="0" destOrd="0" presId="urn:microsoft.com/office/officeart/2005/8/layout/hierarchy4"/>
    <dgm:cxn modelId="{8C6E2EB0-60DF-468C-A9CB-654F371C5113}" type="presParOf" srcId="{3AFA963C-523F-47E6-8322-1EF854A427CF}" destId="{E062CB0E-1788-45C1-A2B1-070AB32134F7}" srcOrd="0" destOrd="0" presId="urn:microsoft.com/office/officeart/2005/8/layout/hierarchy4"/>
    <dgm:cxn modelId="{CEA39DE8-13C6-451A-BE85-234F8BA890B0}" type="presParOf" srcId="{E062CB0E-1788-45C1-A2B1-070AB32134F7}" destId="{BF5BE43E-0E62-42CC-A4CA-B1C077563B3E}" srcOrd="0" destOrd="0" presId="urn:microsoft.com/office/officeart/2005/8/layout/hierarchy4"/>
    <dgm:cxn modelId="{9D895971-3C41-4C5B-9B9A-88578FF76624}" type="presParOf" srcId="{E062CB0E-1788-45C1-A2B1-070AB32134F7}" destId="{18531FB6-7739-4203-8ED9-B298ACEA459E}" srcOrd="1" destOrd="0" presId="urn:microsoft.com/office/officeart/2005/8/layout/hierarchy4"/>
    <dgm:cxn modelId="{2F79DD23-D31B-4A34-BDE1-7B9249244000}" type="presParOf" srcId="{E062CB0E-1788-45C1-A2B1-070AB32134F7}" destId="{D2388D96-5B48-4DD5-956C-574644276CA9}" srcOrd="2" destOrd="0" presId="urn:microsoft.com/office/officeart/2005/8/layout/hierarchy4"/>
    <dgm:cxn modelId="{6D172DBF-084A-4FD2-9605-684969A62781}" type="presParOf" srcId="{D2388D96-5B48-4DD5-956C-574644276CA9}" destId="{113B933E-6AFD-4593-A91F-B2C2E2DA69AE}" srcOrd="0" destOrd="0" presId="urn:microsoft.com/office/officeart/2005/8/layout/hierarchy4"/>
    <dgm:cxn modelId="{3B968D5F-5F4E-46F4-B153-9C11134BB683}" type="presParOf" srcId="{113B933E-6AFD-4593-A91F-B2C2E2DA69AE}" destId="{95D648C1-AD3A-4178-9408-A5CA5F15B92A}" srcOrd="0" destOrd="0" presId="urn:microsoft.com/office/officeart/2005/8/layout/hierarchy4"/>
    <dgm:cxn modelId="{E25D9C8A-4ECA-49C4-A13F-D9D703E90CFA}" type="presParOf" srcId="{113B933E-6AFD-4593-A91F-B2C2E2DA69AE}" destId="{8689ACA7-B57E-4B5E-82A8-8F064D606359}" srcOrd="1" destOrd="0" presId="urn:microsoft.com/office/officeart/2005/8/layout/hierarchy4"/>
    <dgm:cxn modelId="{E9EC161D-9B85-4688-9F0B-798BD7858834}" type="presParOf" srcId="{D2388D96-5B48-4DD5-956C-574644276CA9}" destId="{ABBF2FE2-80E2-4AB4-BA9C-EFEE3873C236}" srcOrd="1" destOrd="0" presId="urn:microsoft.com/office/officeart/2005/8/layout/hierarchy4"/>
    <dgm:cxn modelId="{3BD83936-3635-44DC-991F-3F2178E180B5}" type="presParOf" srcId="{D2388D96-5B48-4DD5-956C-574644276CA9}" destId="{DFF0D01E-77C9-4CF0-ABF5-07244F40D36B}" srcOrd="2" destOrd="0" presId="urn:microsoft.com/office/officeart/2005/8/layout/hierarchy4"/>
    <dgm:cxn modelId="{22630B82-6649-4142-BF4E-7BD5B70B770D}" type="presParOf" srcId="{DFF0D01E-77C9-4CF0-ABF5-07244F40D36B}" destId="{ED04CA0A-B4BC-4C71-B58E-A0B435F8DFB6}" srcOrd="0" destOrd="0" presId="urn:microsoft.com/office/officeart/2005/8/layout/hierarchy4"/>
    <dgm:cxn modelId="{3DC3C1AE-967F-4D6E-AA0A-73DF9EC99FD0}" type="presParOf" srcId="{DFF0D01E-77C9-4CF0-ABF5-07244F40D36B}" destId="{A7912428-3353-4161-B522-D985338FA3B9}" srcOrd="1" destOrd="0" presId="urn:microsoft.com/office/officeart/2005/8/layout/hierarchy4"/>
    <dgm:cxn modelId="{C642A37F-7895-470C-8D59-8699ACE09499}" type="presParOf" srcId="{D2388D96-5B48-4DD5-956C-574644276CA9}" destId="{9A6A5CCE-E3C6-454E-BE49-A151662D0D33}" srcOrd="3" destOrd="0" presId="urn:microsoft.com/office/officeart/2005/8/layout/hierarchy4"/>
    <dgm:cxn modelId="{43063185-3253-4E7C-8A7F-E1C5EBF4D871}" type="presParOf" srcId="{D2388D96-5B48-4DD5-956C-574644276CA9}" destId="{76CC8708-BD32-4233-A942-4AE6A4FB5B3B}" srcOrd="4" destOrd="0" presId="urn:microsoft.com/office/officeart/2005/8/layout/hierarchy4"/>
    <dgm:cxn modelId="{C622637D-D08C-49CD-9F43-E4C9B82591F6}" type="presParOf" srcId="{76CC8708-BD32-4233-A942-4AE6A4FB5B3B}" destId="{9684D7EC-655B-4816-8865-A57D923A01AB}" srcOrd="0" destOrd="0" presId="urn:microsoft.com/office/officeart/2005/8/layout/hierarchy4"/>
    <dgm:cxn modelId="{B6CFD025-58EF-49AC-93A6-B3B5F526B6BE}" type="presParOf" srcId="{76CC8708-BD32-4233-A942-4AE6A4FB5B3B}" destId="{ACA24DE4-77C0-4223-A6A8-DA7521B5D16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B55338-0D0D-4340-8829-ABE4CF3EEA54}" type="doc">
      <dgm:prSet loTypeId="urn:microsoft.com/office/officeart/2005/8/layout/radial6" loCatId="cycle" qsTypeId="urn:microsoft.com/office/officeart/2005/8/quickstyle/3d2#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5F53385-460D-4BDE-B7E8-E2434518F2F6}">
      <dgm:prSet phldrT="[Text]" custT="1"/>
      <dgm:spPr/>
      <dgm:t>
        <a:bodyPr/>
        <a:lstStyle/>
        <a:p>
          <a:r>
            <a:rPr lang="en-US" sz="2000" b="1" dirty="0">
              <a:solidFill>
                <a:schemeClr val="bg1"/>
              </a:solidFill>
              <a:latin typeface="Arial Narrow" pitchFamily="34" charset="0"/>
            </a:rPr>
            <a:t>REVOLUSI MENTAL</a:t>
          </a:r>
        </a:p>
      </dgm:t>
    </dgm:pt>
    <dgm:pt modelId="{2A4BC308-E3BD-4585-8390-0318D7DCD15E}" type="parTrans" cxnId="{254C3F7C-C259-4829-9EE7-96EE652C8104}">
      <dgm:prSet/>
      <dgm:spPr/>
      <dgm:t>
        <a:bodyPr/>
        <a:lstStyle/>
        <a:p>
          <a:endParaRPr lang="en-US" sz="4000" b="1">
            <a:solidFill>
              <a:schemeClr val="bg1"/>
            </a:solidFill>
            <a:latin typeface="Arial Narrow" pitchFamily="34" charset="0"/>
          </a:endParaRPr>
        </a:p>
      </dgm:t>
    </dgm:pt>
    <dgm:pt modelId="{38E296BB-FFA8-4730-ADE3-AE325C4345FA}" type="sibTrans" cxnId="{254C3F7C-C259-4829-9EE7-96EE652C8104}">
      <dgm:prSet/>
      <dgm:spPr/>
      <dgm:t>
        <a:bodyPr/>
        <a:lstStyle/>
        <a:p>
          <a:endParaRPr lang="en-US" sz="4000" b="1">
            <a:solidFill>
              <a:schemeClr val="bg1"/>
            </a:solidFill>
            <a:latin typeface="Arial Narrow" pitchFamily="34" charset="0"/>
          </a:endParaRPr>
        </a:p>
      </dgm:t>
    </dgm:pt>
    <dgm:pt modelId="{4A3F34D1-A1EF-40F8-B943-73DC39C826A4}">
      <dgm:prSet phldrT="[Text]" custT="1"/>
      <dgm:spPr/>
      <dgm:t>
        <a:bodyPr/>
        <a:lstStyle/>
        <a:p>
          <a:r>
            <a:rPr lang="en-US" sz="1400" b="1" dirty="0" err="1">
              <a:solidFill>
                <a:schemeClr val="bg1"/>
              </a:solidFill>
              <a:latin typeface="Arial Narrow" pitchFamily="34" charset="0"/>
            </a:rPr>
            <a:t>Integritas</a:t>
          </a:r>
          <a:endParaRPr lang="en-US" sz="1400" b="1" dirty="0">
            <a:solidFill>
              <a:schemeClr val="bg1"/>
            </a:solidFill>
            <a:latin typeface="Arial Narrow" pitchFamily="34" charset="0"/>
          </a:endParaRPr>
        </a:p>
      </dgm:t>
    </dgm:pt>
    <dgm:pt modelId="{0B2726BD-4A54-49A3-9D6D-13D3193205AC}" type="parTrans" cxnId="{34C7A1AD-C006-4DC2-960C-F13EFDF15DBC}">
      <dgm:prSet/>
      <dgm:spPr/>
      <dgm:t>
        <a:bodyPr/>
        <a:lstStyle/>
        <a:p>
          <a:endParaRPr lang="en-US" sz="4000" b="1">
            <a:solidFill>
              <a:schemeClr val="bg1"/>
            </a:solidFill>
            <a:latin typeface="Arial Narrow" pitchFamily="34" charset="0"/>
          </a:endParaRPr>
        </a:p>
      </dgm:t>
    </dgm:pt>
    <dgm:pt modelId="{FAD162B6-5595-4C4A-B4DD-25009E751328}" type="sibTrans" cxnId="{34C7A1AD-C006-4DC2-960C-F13EFDF15DBC}">
      <dgm:prSet/>
      <dgm:spPr/>
      <dgm:t>
        <a:bodyPr/>
        <a:lstStyle/>
        <a:p>
          <a:endParaRPr lang="en-US" sz="4000" b="1">
            <a:solidFill>
              <a:schemeClr val="bg1"/>
            </a:solidFill>
            <a:latin typeface="Arial Narrow" pitchFamily="34" charset="0"/>
          </a:endParaRPr>
        </a:p>
      </dgm:t>
    </dgm:pt>
    <dgm:pt modelId="{23862D36-A117-4104-AE91-195984DCC81B}">
      <dgm:prSet phldrT="[Text]" custT="1"/>
      <dgm:spPr/>
      <dgm:t>
        <a:bodyPr/>
        <a:lstStyle/>
        <a:p>
          <a:r>
            <a:rPr lang="en-US" sz="1400" b="1" dirty="0" err="1">
              <a:solidFill>
                <a:schemeClr val="bg1"/>
              </a:solidFill>
              <a:latin typeface="Arial Narrow" pitchFamily="34" charset="0"/>
            </a:rPr>
            <a:t>Etos</a:t>
          </a:r>
          <a:r>
            <a:rPr lang="en-US" sz="1400" b="1" dirty="0">
              <a:solidFill>
                <a:schemeClr val="bg1"/>
              </a:solidFill>
              <a:latin typeface="Arial Narrow" pitchFamily="34" charset="0"/>
            </a:rPr>
            <a:t> </a:t>
          </a:r>
          <a:r>
            <a:rPr lang="en-US" sz="1400" b="1" dirty="0" err="1">
              <a:solidFill>
                <a:schemeClr val="bg1"/>
              </a:solidFill>
              <a:latin typeface="Arial Narrow" pitchFamily="34" charset="0"/>
            </a:rPr>
            <a:t>Kerja</a:t>
          </a:r>
          <a:endParaRPr lang="en-US" sz="1400" b="1" dirty="0">
            <a:solidFill>
              <a:schemeClr val="bg1"/>
            </a:solidFill>
            <a:latin typeface="Arial Narrow" pitchFamily="34" charset="0"/>
          </a:endParaRPr>
        </a:p>
      </dgm:t>
    </dgm:pt>
    <dgm:pt modelId="{FCB35378-D6E4-40D2-B52A-340C7C0FF5CA}" type="parTrans" cxnId="{5407A079-4EA4-4C6F-AD3C-068336C3FCF5}">
      <dgm:prSet/>
      <dgm:spPr/>
      <dgm:t>
        <a:bodyPr/>
        <a:lstStyle/>
        <a:p>
          <a:endParaRPr lang="en-US" sz="4000" b="1">
            <a:solidFill>
              <a:schemeClr val="bg1"/>
            </a:solidFill>
            <a:latin typeface="Arial Narrow" pitchFamily="34" charset="0"/>
          </a:endParaRPr>
        </a:p>
      </dgm:t>
    </dgm:pt>
    <dgm:pt modelId="{7BD1D759-631F-42FD-B330-AB137BFAA33A}" type="sibTrans" cxnId="{5407A079-4EA4-4C6F-AD3C-068336C3FCF5}">
      <dgm:prSet/>
      <dgm:spPr/>
      <dgm:t>
        <a:bodyPr/>
        <a:lstStyle/>
        <a:p>
          <a:endParaRPr lang="en-US" sz="4000" b="1">
            <a:solidFill>
              <a:schemeClr val="bg1"/>
            </a:solidFill>
            <a:latin typeface="Arial Narrow" pitchFamily="34" charset="0"/>
          </a:endParaRPr>
        </a:p>
      </dgm:t>
    </dgm:pt>
    <dgm:pt modelId="{0A47F390-F9AA-40FA-A8B7-202C5D6FC0A0}">
      <dgm:prSet phldrT="[Text]" custT="1"/>
      <dgm:spPr/>
      <dgm:t>
        <a:bodyPr/>
        <a:lstStyle/>
        <a:p>
          <a:r>
            <a:rPr lang="en-US" sz="1400" b="1" dirty="0" err="1">
              <a:solidFill>
                <a:schemeClr val="bg1"/>
              </a:solidFill>
              <a:latin typeface="Arial Narrow" pitchFamily="34" charset="0"/>
            </a:rPr>
            <a:t>Gotong</a:t>
          </a:r>
          <a:r>
            <a:rPr lang="en-US" sz="1400" b="1" dirty="0">
              <a:solidFill>
                <a:schemeClr val="bg1"/>
              </a:solidFill>
              <a:latin typeface="Arial Narrow" pitchFamily="34" charset="0"/>
            </a:rPr>
            <a:t> </a:t>
          </a:r>
          <a:r>
            <a:rPr lang="en-US" sz="1400" b="1" dirty="0" err="1">
              <a:solidFill>
                <a:schemeClr val="bg1"/>
              </a:solidFill>
              <a:latin typeface="Arial Narrow" pitchFamily="34" charset="0"/>
            </a:rPr>
            <a:t>Royong</a:t>
          </a:r>
          <a:endParaRPr lang="en-US" sz="1400" b="1" dirty="0">
            <a:solidFill>
              <a:schemeClr val="bg1"/>
            </a:solidFill>
            <a:latin typeface="Arial Narrow" pitchFamily="34" charset="0"/>
          </a:endParaRPr>
        </a:p>
      </dgm:t>
    </dgm:pt>
    <dgm:pt modelId="{5AC254CC-6915-475B-AB0D-A8C8B7F56E1F}" type="parTrans" cxnId="{4C9C35EC-76AE-4DED-8753-719D1DB749CA}">
      <dgm:prSet/>
      <dgm:spPr/>
      <dgm:t>
        <a:bodyPr/>
        <a:lstStyle/>
        <a:p>
          <a:endParaRPr lang="en-US" sz="4000" b="1">
            <a:solidFill>
              <a:schemeClr val="bg1"/>
            </a:solidFill>
            <a:latin typeface="Arial Narrow" pitchFamily="34" charset="0"/>
          </a:endParaRPr>
        </a:p>
      </dgm:t>
    </dgm:pt>
    <dgm:pt modelId="{EB37E76C-6A1D-4DF8-B7CD-7CA9AF94E570}" type="sibTrans" cxnId="{4C9C35EC-76AE-4DED-8753-719D1DB749CA}">
      <dgm:prSet/>
      <dgm:spPr/>
      <dgm:t>
        <a:bodyPr/>
        <a:lstStyle/>
        <a:p>
          <a:endParaRPr lang="en-US" sz="4000" b="1">
            <a:solidFill>
              <a:schemeClr val="bg1"/>
            </a:solidFill>
            <a:latin typeface="Arial Narrow" pitchFamily="34" charset="0"/>
          </a:endParaRPr>
        </a:p>
      </dgm:t>
    </dgm:pt>
    <dgm:pt modelId="{70D9993E-691B-470F-85BF-3136C1B7BFA5}">
      <dgm:prSet/>
      <dgm:spPr/>
      <dgm:t>
        <a:bodyPr/>
        <a:lstStyle/>
        <a:p>
          <a:endParaRPr lang="en-US" dirty="0"/>
        </a:p>
      </dgm:t>
    </dgm:pt>
    <dgm:pt modelId="{AB358D41-957A-4590-A74F-52EA4C8E7489}" type="parTrans" cxnId="{F1C734E0-9FBE-4BB2-8D76-54F563ACE520}">
      <dgm:prSet/>
      <dgm:spPr/>
      <dgm:t>
        <a:bodyPr/>
        <a:lstStyle/>
        <a:p>
          <a:endParaRPr lang="en-US"/>
        </a:p>
      </dgm:t>
    </dgm:pt>
    <dgm:pt modelId="{7789DE30-314D-4DA1-8EA4-9A6659D49BC7}" type="sibTrans" cxnId="{F1C734E0-9FBE-4BB2-8D76-54F563ACE520}">
      <dgm:prSet/>
      <dgm:spPr/>
      <dgm:t>
        <a:bodyPr/>
        <a:lstStyle/>
        <a:p>
          <a:endParaRPr lang="en-US"/>
        </a:p>
      </dgm:t>
    </dgm:pt>
    <dgm:pt modelId="{EB2B136F-A071-4C3F-8D86-70F550A94C33}" type="pres">
      <dgm:prSet presAssocID="{96B55338-0D0D-4340-8829-ABE4CF3EEA5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013D9C0-ECD2-4502-90E3-AD5C53B18D1F}" type="pres">
      <dgm:prSet presAssocID="{35F53385-460D-4BDE-B7E8-E2434518F2F6}" presName="centerShape" presStyleLbl="node0" presStyleIdx="0" presStyleCnt="1"/>
      <dgm:spPr/>
    </dgm:pt>
    <dgm:pt modelId="{52739867-EBC5-4150-A422-307B4A44BF4D}" type="pres">
      <dgm:prSet presAssocID="{4A3F34D1-A1EF-40F8-B943-73DC39C826A4}" presName="node" presStyleLbl="node1" presStyleIdx="0" presStyleCnt="3">
        <dgm:presLayoutVars>
          <dgm:bulletEnabled val="1"/>
        </dgm:presLayoutVars>
      </dgm:prSet>
      <dgm:spPr/>
    </dgm:pt>
    <dgm:pt modelId="{5ED636F5-DCD1-4D3E-A9A6-5A240EF3A04B}" type="pres">
      <dgm:prSet presAssocID="{4A3F34D1-A1EF-40F8-B943-73DC39C826A4}" presName="dummy" presStyleCnt="0"/>
      <dgm:spPr/>
    </dgm:pt>
    <dgm:pt modelId="{7405138E-A2DB-4F58-8043-17D2D15F7741}" type="pres">
      <dgm:prSet presAssocID="{FAD162B6-5595-4C4A-B4DD-25009E751328}" presName="sibTrans" presStyleLbl="sibTrans2D1" presStyleIdx="0" presStyleCnt="3"/>
      <dgm:spPr/>
    </dgm:pt>
    <dgm:pt modelId="{B6D11CDB-CB66-463B-B1C0-552EA8071735}" type="pres">
      <dgm:prSet presAssocID="{23862D36-A117-4104-AE91-195984DCC81B}" presName="node" presStyleLbl="node1" presStyleIdx="1" presStyleCnt="3">
        <dgm:presLayoutVars>
          <dgm:bulletEnabled val="1"/>
        </dgm:presLayoutVars>
      </dgm:prSet>
      <dgm:spPr/>
    </dgm:pt>
    <dgm:pt modelId="{1D60486E-4E33-4763-BC52-5E7A29D48926}" type="pres">
      <dgm:prSet presAssocID="{23862D36-A117-4104-AE91-195984DCC81B}" presName="dummy" presStyleCnt="0"/>
      <dgm:spPr/>
    </dgm:pt>
    <dgm:pt modelId="{98C382B9-0583-49C7-BEF4-4A13E2B4EC1F}" type="pres">
      <dgm:prSet presAssocID="{7BD1D759-631F-42FD-B330-AB137BFAA33A}" presName="sibTrans" presStyleLbl="sibTrans2D1" presStyleIdx="1" presStyleCnt="3"/>
      <dgm:spPr/>
    </dgm:pt>
    <dgm:pt modelId="{14EC1ED4-A047-4C9C-A8EA-DDA249908C9A}" type="pres">
      <dgm:prSet presAssocID="{0A47F390-F9AA-40FA-A8B7-202C5D6FC0A0}" presName="node" presStyleLbl="node1" presStyleIdx="2" presStyleCnt="3">
        <dgm:presLayoutVars>
          <dgm:bulletEnabled val="1"/>
        </dgm:presLayoutVars>
      </dgm:prSet>
      <dgm:spPr/>
    </dgm:pt>
    <dgm:pt modelId="{90727B9C-8B29-4708-B383-757CCF28C17F}" type="pres">
      <dgm:prSet presAssocID="{0A47F390-F9AA-40FA-A8B7-202C5D6FC0A0}" presName="dummy" presStyleCnt="0"/>
      <dgm:spPr/>
    </dgm:pt>
    <dgm:pt modelId="{7EA26234-1A2A-4AB6-B350-ABF25D54C812}" type="pres">
      <dgm:prSet presAssocID="{EB37E76C-6A1D-4DF8-B7CD-7CA9AF94E570}" presName="sibTrans" presStyleLbl="sibTrans2D1" presStyleIdx="2" presStyleCnt="3"/>
      <dgm:spPr/>
    </dgm:pt>
  </dgm:ptLst>
  <dgm:cxnLst>
    <dgm:cxn modelId="{62702309-F5E3-451B-9CB4-033AD2C78105}" type="presOf" srcId="{35F53385-460D-4BDE-B7E8-E2434518F2F6}" destId="{9013D9C0-ECD2-4502-90E3-AD5C53B18D1F}" srcOrd="0" destOrd="0" presId="urn:microsoft.com/office/officeart/2005/8/layout/radial6"/>
    <dgm:cxn modelId="{57F65B33-4E68-4074-B26F-4A75C91A2880}" type="presOf" srcId="{7BD1D759-631F-42FD-B330-AB137BFAA33A}" destId="{98C382B9-0583-49C7-BEF4-4A13E2B4EC1F}" srcOrd="0" destOrd="0" presId="urn:microsoft.com/office/officeart/2005/8/layout/radial6"/>
    <dgm:cxn modelId="{5998BD37-0C7E-4598-805A-CEC854578A5F}" type="presOf" srcId="{FAD162B6-5595-4C4A-B4DD-25009E751328}" destId="{7405138E-A2DB-4F58-8043-17D2D15F7741}" srcOrd="0" destOrd="0" presId="urn:microsoft.com/office/officeart/2005/8/layout/radial6"/>
    <dgm:cxn modelId="{10AED73B-BA8B-4A20-8F73-9C3ACE0E94BA}" type="presOf" srcId="{4A3F34D1-A1EF-40F8-B943-73DC39C826A4}" destId="{52739867-EBC5-4150-A422-307B4A44BF4D}" srcOrd="0" destOrd="0" presId="urn:microsoft.com/office/officeart/2005/8/layout/radial6"/>
    <dgm:cxn modelId="{82C9D069-447F-4693-A7B9-06765766CC09}" type="presOf" srcId="{EB37E76C-6A1D-4DF8-B7CD-7CA9AF94E570}" destId="{7EA26234-1A2A-4AB6-B350-ABF25D54C812}" srcOrd="0" destOrd="0" presId="urn:microsoft.com/office/officeart/2005/8/layout/radial6"/>
    <dgm:cxn modelId="{5407A079-4EA4-4C6F-AD3C-068336C3FCF5}" srcId="{35F53385-460D-4BDE-B7E8-E2434518F2F6}" destId="{23862D36-A117-4104-AE91-195984DCC81B}" srcOrd="1" destOrd="0" parTransId="{FCB35378-D6E4-40D2-B52A-340C7C0FF5CA}" sibTransId="{7BD1D759-631F-42FD-B330-AB137BFAA33A}"/>
    <dgm:cxn modelId="{254C3F7C-C259-4829-9EE7-96EE652C8104}" srcId="{96B55338-0D0D-4340-8829-ABE4CF3EEA54}" destId="{35F53385-460D-4BDE-B7E8-E2434518F2F6}" srcOrd="0" destOrd="0" parTransId="{2A4BC308-E3BD-4585-8390-0318D7DCD15E}" sibTransId="{38E296BB-FFA8-4730-ADE3-AE325C4345FA}"/>
    <dgm:cxn modelId="{44B4D392-D0E1-42DB-8B28-BC39D229836F}" type="presOf" srcId="{0A47F390-F9AA-40FA-A8B7-202C5D6FC0A0}" destId="{14EC1ED4-A047-4C9C-A8EA-DDA249908C9A}" srcOrd="0" destOrd="0" presId="urn:microsoft.com/office/officeart/2005/8/layout/radial6"/>
    <dgm:cxn modelId="{34C7A1AD-C006-4DC2-960C-F13EFDF15DBC}" srcId="{35F53385-460D-4BDE-B7E8-E2434518F2F6}" destId="{4A3F34D1-A1EF-40F8-B943-73DC39C826A4}" srcOrd="0" destOrd="0" parTransId="{0B2726BD-4A54-49A3-9D6D-13D3193205AC}" sibTransId="{FAD162B6-5595-4C4A-B4DD-25009E751328}"/>
    <dgm:cxn modelId="{E454D7C8-9208-464B-9989-22033F566BE1}" type="presOf" srcId="{96B55338-0D0D-4340-8829-ABE4CF3EEA54}" destId="{EB2B136F-A071-4C3F-8D86-70F550A94C33}" srcOrd="0" destOrd="0" presId="urn:microsoft.com/office/officeart/2005/8/layout/radial6"/>
    <dgm:cxn modelId="{F1C734E0-9FBE-4BB2-8D76-54F563ACE520}" srcId="{96B55338-0D0D-4340-8829-ABE4CF3EEA54}" destId="{70D9993E-691B-470F-85BF-3136C1B7BFA5}" srcOrd="1" destOrd="0" parTransId="{AB358D41-957A-4590-A74F-52EA4C8E7489}" sibTransId="{7789DE30-314D-4DA1-8EA4-9A6659D49BC7}"/>
    <dgm:cxn modelId="{4C9C35EC-76AE-4DED-8753-719D1DB749CA}" srcId="{35F53385-460D-4BDE-B7E8-E2434518F2F6}" destId="{0A47F390-F9AA-40FA-A8B7-202C5D6FC0A0}" srcOrd="2" destOrd="0" parTransId="{5AC254CC-6915-475B-AB0D-A8C8B7F56E1F}" sibTransId="{EB37E76C-6A1D-4DF8-B7CD-7CA9AF94E570}"/>
    <dgm:cxn modelId="{B895ADF2-C29B-4E18-A82C-76A02BEE8BBA}" type="presOf" srcId="{23862D36-A117-4104-AE91-195984DCC81B}" destId="{B6D11CDB-CB66-463B-B1C0-552EA8071735}" srcOrd="0" destOrd="0" presId="urn:microsoft.com/office/officeart/2005/8/layout/radial6"/>
    <dgm:cxn modelId="{2AD46286-5E71-4B90-8D26-E85934EEEC06}" type="presParOf" srcId="{EB2B136F-A071-4C3F-8D86-70F550A94C33}" destId="{9013D9C0-ECD2-4502-90E3-AD5C53B18D1F}" srcOrd="0" destOrd="0" presId="urn:microsoft.com/office/officeart/2005/8/layout/radial6"/>
    <dgm:cxn modelId="{A286EE55-B0DB-4319-8671-9336C7CDFBB5}" type="presParOf" srcId="{EB2B136F-A071-4C3F-8D86-70F550A94C33}" destId="{52739867-EBC5-4150-A422-307B4A44BF4D}" srcOrd="1" destOrd="0" presId="urn:microsoft.com/office/officeart/2005/8/layout/radial6"/>
    <dgm:cxn modelId="{C29A8136-BEF4-49E1-8061-36519ADA9F60}" type="presParOf" srcId="{EB2B136F-A071-4C3F-8D86-70F550A94C33}" destId="{5ED636F5-DCD1-4D3E-A9A6-5A240EF3A04B}" srcOrd="2" destOrd="0" presId="urn:microsoft.com/office/officeart/2005/8/layout/radial6"/>
    <dgm:cxn modelId="{3EC124F3-0CC1-4296-BB92-82C94A3367C9}" type="presParOf" srcId="{EB2B136F-A071-4C3F-8D86-70F550A94C33}" destId="{7405138E-A2DB-4F58-8043-17D2D15F7741}" srcOrd="3" destOrd="0" presId="urn:microsoft.com/office/officeart/2005/8/layout/radial6"/>
    <dgm:cxn modelId="{04DE1D21-33CE-4BC9-B69F-DA3A36A75B90}" type="presParOf" srcId="{EB2B136F-A071-4C3F-8D86-70F550A94C33}" destId="{B6D11CDB-CB66-463B-B1C0-552EA8071735}" srcOrd="4" destOrd="0" presId="urn:microsoft.com/office/officeart/2005/8/layout/radial6"/>
    <dgm:cxn modelId="{87E6CBF6-D8F4-4B22-AA68-528BC615003C}" type="presParOf" srcId="{EB2B136F-A071-4C3F-8D86-70F550A94C33}" destId="{1D60486E-4E33-4763-BC52-5E7A29D48926}" srcOrd="5" destOrd="0" presId="urn:microsoft.com/office/officeart/2005/8/layout/radial6"/>
    <dgm:cxn modelId="{5446A788-4924-41C6-9B64-C1B5A90199A7}" type="presParOf" srcId="{EB2B136F-A071-4C3F-8D86-70F550A94C33}" destId="{98C382B9-0583-49C7-BEF4-4A13E2B4EC1F}" srcOrd="6" destOrd="0" presId="urn:microsoft.com/office/officeart/2005/8/layout/radial6"/>
    <dgm:cxn modelId="{C35A7D1B-25F9-40DB-9B89-7890138A1FE4}" type="presParOf" srcId="{EB2B136F-A071-4C3F-8D86-70F550A94C33}" destId="{14EC1ED4-A047-4C9C-A8EA-DDA249908C9A}" srcOrd="7" destOrd="0" presId="urn:microsoft.com/office/officeart/2005/8/layout/radial6"/>
    <dgm:cxn modelId="{334A4E20-70D6-4100-B2EA-5DCAB256A1CA}" type="presParOf" srcId="{EB2B136F-A071-4C3F-8D86-70F550A94C33}" destId="{90727B9C-8B29-4708-B383-757CCF28C17F}" srcOrd="8" destOrd="0" presId="urn:microsoft.com/office/officeart/2005/8/layout/radial6"/>
    <dgm:cxn modelId="{0C31392D-F428-4FBB-9C86-4A2840AB0A8F}" type="presParOf" srcId="{EB2B136F-A071-4C3F-8D86-70F550A94C33}" destId="{7EA26234-1A2A-4AB6-B350-ABF25D54C812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411E15-6DF2-4225-B1F8-F77CFB349A2E}" type="doc">
      <dgm:prSet loTypeId="urn:microsoft.com/office/officeart/2005/8/layout/funnel1" loCatId="process" qsTypeId="urn:microsoft.com/office/officeart/2005/8/quickstyle/3d2#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023DEB-0A17-4B4E-B222-DCA281FD7FD8}">
      <dgm:prSet phldrT="[Text]"/>
      <dgm:spPr/>
      <dgm:t>
        <a:bodyPr/>
        <a:lstStyle/>
        <a:p>
          <a:r>
            <a:rPr lang="en-US" b="1" dirty="0">
              <a:latin typeface="Arial Narrow" pitchFamily="34" charset="0"/>
            </a:rPr>
            <a:t>PRESTASI</a:t>
          </a:r>
        </a:p>
      </dgm:t>
    </dgm:pt>
    <dgm:pt modelId="{89B31D87-33C8-4F95-A6A2-8E4E09208676}" type="parTrans" cxnId="{645885F6-AFCF-4064-A02D-E5F24F747625}">
      <dgm:prSet/>
      <dgm:spPr/>
      <dgm:t>
        <a:bodyPr/>
        <a:lstStyle/>
        <a:p>
          <a:endParaRPr lang="en-US"/>
        </a:p>
      </dgm:t>
    </dgm:pt>
    <dgm:pt modelId="{6FB05C8B-6A3B-4D94-86AB-4FE6AC9A4BC7}" type="sibTrans" cxnId="{645885F6-AFCF-4064-A02D-E5F24F747625}">
      <dgm:prSet/>
      <dgm:spPr/>
      <dgm:t>
        <a:bodyPr/>
        <a:lstStyle/>
        <a:p>
          <a:endParaRPr lang="en-US"/>
        </a:p>
      </dgm:t>
    </dgm:pt>
    <dgm:pt modelId="{DAFD27CD-7286-4FE9-AFEF-DDE228B89365}">
      <dgm:prSet phldrT="[Text]"/>
      <dgm:spPr/>
      <dgm:t>
        <a:bodyPr/>
        <a:lstStyle/>
        <a:p>
          <a:r>
            <a:rPr lang="en-US" b="1" dirty="0">
              <a:latin typeface="Arial Narrow" pitchFamily="34" charset="0"/>
            </a:rPr>
            <a:t>MODERN</a:t>
          </a:r>
        </a:p>
      </dgm:t>
    </dgm:pt>
    <dgm:pt modelId="{0113056A-3E03-40C5-BB79-CC718557BFD5}" type="parTrans" cxnId="{9775C751-6AC3-4091-AFD1-F7F985B21176}">
      <dgm:prSet/>
      <dgm:spPr/>
      <dgm:t>
        <a:bodyPr/>
        <a:lstStyle/>
        <a:p>
          <a:endParaRPr lang="en-US"/>
        </a:p>
      </dgm:t>
    </dgm:pt>
    <dgm:pt modelId="{18CE9711-AF8D-4BDA-898C-8B0971FDA5B3}" type="sibTrans" cxnId="{9775C751-6AC3-4091-AFD1-F7F985B21176}">
      <dgm:prSet/>
      <dgm:spPr/>
      <dgm:t>
        <a:bodyPr/>
        <a:lstStyle/>
        <a:p>
          <a:endParaRPr lang="en-US"/>
        </a:p>
      </dgm:t>
    </dgm:pt>
    <dgm:pt modelId="{3D5C2173-025B-405D-8B53-BABF40C07AC0}">
      <dgm:prSet phldrT="[Text]"/>
      <dgm:spPr/>
      <dgm:t>
        <a:bodyPr/>
        <a:lstStyle/>
        <a:p>
          <a:r>
            <a:rPr lang="en-US" b="1" dirty="0">
              <a:latin typeface="Arial Narrow" pitchFamily="34" charset="0"/>
            </a:rPr>
            <a:t>SEJAHTERA</a:t>
          </a:r>
        </a:p>
      </dgm:t>
    </dgm:pt>
    <dgm:pt modelId="{22767A7C-E405-4D04-A132-DA56ACC5BB1D}" type="parTrans" cxnId="{7EEA0C2B-C541-464A-A8B3-B94562BA41C1}">
      <dgm:prSet/>
      <dgm:spPr/>
      <dgm:t>
        <a:bodyPr/>
        <a:lstStyle/>
        <a:p>
          <a:endParaRPr lang="en-US"/>
        </a:p>
      </dgm:t>
    </dgm:pt>
    <dgm:pt modelId="{392F41BC-0A89-4F95-B94B-1E8BDDA8286F}" type="sibTrans" cxnId="{7EEA0C2B-C541-464A-A8B3-B94562BA41C1}">
      <dgm:prSet/>
      <dgm:spPr/>
      <dgm:t>
        <a:bodyPr/>
        <a:lstStyle/>
        <a:p>
          <a:endParaRPr lang="en-US"/>
        </a:p>
      </dgm:t>
    </dgm:pt>
    <dgm:pt modelId="{043FC8EA-D357-4365-BCD1-CE6D55815EE8}">
      <dgm:prSet phldrT="[Text]" custT="1"/>
      <dgm:spPr/>
      <dgm:t>
        <a:bodyPr/>
        <a:lstStyle/>
        <a:p>
          <a:pPr algn="just"/>
          <a:r>
            <a:rPr lang="en-US" sz="1800" b="1" i="1" dirty="0">
              <a:solidFill>
                <a:schemeClr val="accent2">
                  <a:lumMod val="50000"/>
                </a:schemeClr>
              </a:solidFill>
              <a:latin typeface="Arial Narrow" pitchFamily="34" charset="0"/>
            </a:rPr>
            <a:t>PRESTASI</a:t>
          </a:r>
          <a:r>
            <a:rPr lang="en-US" sz="1800" b="1" i="1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sym typeface="Wingdings" pitchFamily="2" charset="2"/>
            </a:rPr>
            <a:t></a:t>
          </a:r>
          <a:r>
            <a:rPr lang="en-US" sz="1800" b="1" i="1" dirty="0">
              <a:solidFill>
                <a:srgbClr val="FFFF00"/>
              </a:solidFill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Mengubah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cara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pandang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,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sikap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,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perilaku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&amp;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cara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kerja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yg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berorientasi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pd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kemajuan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&amp;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kemodernan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sehingga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Indonesia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mjd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Bangsa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yg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besar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&amp;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mampu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berkompetisi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dgn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bangsa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lain</a:t>
          </a:r>
        </a:p>
        <a:p>
          <a:pPr algn="just"/>
          <a:r>
            <a:rPr lang="en-US" sz="1800" b="1" i="1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sym typeface="Wingdings" pitchFamily="2" charset="2"/>
            </a:rPr>
            <a:t>MODERN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Bangkitkan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kesadaran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&amp;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sikap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optimis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dlm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menatap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masa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depan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Indonesia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sbg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Negara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dgn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kekuatan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besar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utk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berprestasi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tinggi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,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produktif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&amp;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berpotensi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mjd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bangsa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yg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Maju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&amp; modern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dgn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podasi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PANCASILA </a:t>
          </a:r>
        </a:p>
        <a:p>
          <a:pPr algn="just"/>
          <a:r>
            <a:rPr lang="en-US" sz="1800" b="1" i="1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sym typeface="Wingdings" pitchFamily="2" charset="2"/>
            </a:rPr>
            <a:t>SEJAHTERA</a:t>
          </a:r>
          <a:r>
            <a:rPr lang="en-US" sz="1800" b="1" i="1" dirty="0">
              <a:solidFill>
                <a:srgbClr val="FFFF00"/>
              </a:solidFill>
              <a:latin typeface="Arial Narrow" pitchFamily="34" charset="0"/>
              <a:sym typeface="Wingdings" pitchFamily="2" charset="2"/>
            </a:rPr>
            <a:t> 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Wujudkan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Indonesia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yg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berdaulat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,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berdikari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scr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ekonomi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&amp;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berkeprobadian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yg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kuat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melalui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pembentukan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manusia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ndonesia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yg</a:t>
          </a:r>
          <a:r>
            <a:rPr lang="en-US" sz="1800" b="1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dirty="0" err="1">
              <a:latin typeface="Arial Narrow" pitchFamily="34" charset="0"/>
              <a:sym typeface="Wingdings" pitchFamily="2" charset="2"/>
            </a:rPr>
            <a:t>Unggul</a:t>
          </a:r>
          <a:endParaRPr lang="en-US" sz="1800" dirty="0">
            <a:sym typeface="Wingdings" pitchFamily="2" charset="2"/>
          </a:endParaRPr>
        </a:p>
      </dgm:t>
    </dgm:pt>
    <dgm:pt modelId="{217A081F-0CF9-4EC9-B4F8-8AE0F7A0F53F}" type="parTrans" cxnId="{B2BA42FD-DDE9-4A64-92B2-153607118A4F}">
      <dgm:prSet/>
      <dgm:spPr/>
      <dgm:t>
        <a:bodyPr/>
        <a:lstStyle/>
        <a:p>
          <a:endParaRPr lang="en-US"/>
        </a:p>
      </dgm:t>
    </dgm:pt>
    <dgm:pt modelId="{C1D66B13-9A1E-4E25-84B2-AA0D30898698}" type="sibTrans" cxnId="{B2BA42FD-DDE9-4A64-92B2-153607118A4F}">
      <dgm:prSet/>
      <dgm:spPr/>
      <dgm:t>
        <a:bodyPr/>
        <a:lstStyle/>
        <a:p>
          <a:endParaRPr lang="en-US"/>
        </a:p>
      </dgm:t>
    </dgm:pt>
    <dgm:pt modelId="{CDDD25D2-4B31-48D0-84DC-BA160935D3F0}" type="pres">
      <dgm:prSet presAssocID="{CF411E15-6DF2-4225-B1F8-F77CFB349A2E}" presName="Name0" presStyleCnt="0">
        <dgm:presLayoutVars>
          <dgm:chMax val="4"/>
          <dgm:resizeHandles val="exact"/>
        </dgm:presLayoutVars>
      </dgm:prSet>
      <dgm:spPr/>
    </dgm:pt>
    <dgm:pt modelId="{5F16FEB0-D9B2-4AD2-98BF-79AD486F7850}" type="pres">
      <dgm:prSet presAssocID="{CF411E15-6DF2-4225-B1F8-F77CFB349A2E}" presName="ellipse" presStyleLbl="trBgShp" presStyleIdx="0" presStyleCnt="1" custScaleX="77397" custScaleY="92935" custLinFactNeighborY="5927"/>
      <dgm:spPr/>
    </dgm:pt>
    <dgm:pt modelId="{EA8EE1A2-D350-4B9F-80F1-C72BC5272784}" type="pres">
      <dgm:prSet presAssocID="{CF411E15-6DF2-4225-B1F8-F77CFB349A2E}" presName="arrow1" presStyleLbl="fgShp" presStyleIdx="0" presStyleCnt="1" custLinFactNeighborY="-96456"/>
      <dgm:spPr/>
    </dgm:pt>
    <dgm:pt modelId="{3025CB8F-1E83-49DD-818F-8EE96B6FA1BB}" type="pres">
      <dgm:prSet presAssocID="{CF411E15-6DF2-4225-B1F8-F77CFB349A2E}" presName="rectangle" presStyleLbl="revTx" presStyleIdx="0" presStyleCnt="1" custScaleX="218937" custScaleY="174074" custLinFactNeighborX="1151" custLinFactNeighborY="-3381">
        <dgm:presLayoutVars>
          <dgm:bulletEnabled val="1"/>
        </dgm:presLayoutVars>
      </dgm:prSet>
      <dgm:spPr/>
    </dgm:pt>
    <dgm:pt modelId="{D3F48BD7-AFFA-4E31-BB5E-DFA37B819A65}" type="pres">
      <dgm:prSet presAssocID="{DAFD27CD-7286-4FE9-AFEF-DDE228B89365}" presName="item1" presStyleLbl="node1" presStyleIdx="0" presStyleCnt="3" custScaleX="69849" custScaleY="72954" custLinFactNeighborX="-4651" custLinFactNeighborY="-36925">
        <dgm:presLayoutVars>
          <dgm:bulletEnabled val="1"/>
        </dgm:presLayoutVars>
      </dgm:prSet>
      <dgm:spPr/>
    </dgm:pt>
    <dgm:pt modelId="{35FE4588-C451-41F6-AF1E-ECEAD25A1216}" type="pres">
      <dgm:prSet presAssocID="{3D5C2173-025B-405D-8B53-BABF40C07AC0}" presName="item2" presStyleLbl="node1" presStyleIdx="1" presStyleCnt="3" custScaleX="81393" custScaleY="73840" custLinFactNeighborX="19268" custLinFactNeighborY="-12626">
        <dgm:presLayoutVars>
          <dgm:bulletEnabled val="1"/>
        </dgm:presLayoutVars>
      </dgm:prSet>
      <dgm:spPr/>
    </dgm:pt>
    <dgm:pt modelId="{9DB4872D-2835-4E36-9B3A-E1E51553848C}" type="pres">
      <dgm:prSet presAssocID="{043FC8EA-D357-4365-BCD1-CE6D55815EE8}" presName="item3" presStyleLbl="node1" presStyleIdx="2" presStyleCnt="3" custScaleX="76759" custScaleY="73839" custLinFactNeighborX="5425" custLinFactNeighborY="11551">
        <dgm:presLayoutVars>
          <dgm:bulletEnabled val="1"/>
        </dgm:presLayoutVars>
      </dgm:prSet>
      <dgm:spPr/>
    </dgm:pt>
    <dgm:pt modelId="{2992FF1E-014F-4229-97CE-993D5C76678F}" type="pres">
      <dgm:prSet presAssocID="{CF411E15-6DF2-4225-B1F8-F77CFB349A2E}" presName="funnel" presStyleLbl="trAlignAcc1" presStyleIdx="0" presStyleCnt="1" custScaleX="77010" custScaleY="84028" custLinFactNeighborX="-410" custLinFactNeighborY="-2723"/>
      <dgm:spPr/>
    </dgm:pt>
  </dgm:ptLst>
  <dgm:cxnLst>
    <dgm:cxn modelId="{5301B616-ADBA-4F0A-A430-9C3D8188A1D8}" type="presOf" srcId="{51023DEB-0A17-4B4E-B222-DCA281FD7FD8}" destId="{9DB4872D-2835-4E36-9B3A-E1E51553848C}" srcOrd="0" destOrd="0" presId="urn:microsoft.com/office/officeart/2005/8/layout/funnel1"/>
    <dgm:cxn modelId="{7EEA0C2B-C541-464A-A8B3-B94562BA41C1}" srcId="{CF411E15-6DF2-4225-B1F8-F77CFB349A2E}" destId="{3D5C2173-025B-405D-8B53-BABF40C07AC0}" srcOrd="2" destOrd="0" parTransId="{22767A7C-E405-4D04-A132-DA56ACC5BB1D}" sibTransId="{392F41BC-0A89-4F95-B94B-1E8BDDA8286F}"/>
    <dgm:cxn modelId="{9775C751-6AC3-4091-AFD1-F7F985B21176}" srcId="{CF411E15-6DF2-4225-B1F8-F77CFB349A2E}" destId="{DAFD27CD-7286-4FE9-AFEF-DDE228B89365}" srcOrd="1" destOrd="0" parTransId="{0113056A-3E03-40C5-BB79-CC718557BFD5}" sibTransId="{18CE9711-AF8D-4BDA-898C-8B0971FDA5B3}"/>
    <dgm:cxn modelId="{0D917389-CBC7-43F9-8E3C-ED24DC77C2DA}" type="presOf" srcId="{CF411E15-6DF2-4225-B1F8-F77CFB349A2E}" destId="{CDDD25D2-4B31-48D0-84DC-BA160935D3F0}" srcOrd="0" destOrd="0" presId="urn:microsoft.com/office/officeart/2005/8/layout/funnel1"/>
    <dgm:cxn modelId="{DF094CB0-9ADE-4305-9379-127226449856}" type="presOf" srcId="{043FC8EA-D357-4365-BCD1-CE6D55815EE8}" destId="{3025CB8F-1E83-49DD-818F-8EE96B6FA1BB}" srcOrd="0" destOrd="0" presId="urn:microsoft.com/office/officeart/2005/8/layout/funnel1"/>
    <dgm:cxn modelId="{CAA306B6-D90E-40F2-B96D-286FCDB104EA}" type="presOf" srcId="{3D5C2173-025B-405D-8B53-BABF40C07AC0}" destId="{D3F48BD7-AFFA-4E31-BB5E-DFA37B819A65}" srcOrd="0" destOrd="0" presId="urn:microsoft.com/office/officeart/2005/8/layout/funnel1"/>
    <dgm:cxn modelId="{BA1C30EB-9CFC-4E27-B3BB-A383C9BA0B0D}" type="presOf" srcId="{DAFD27CD-7286-4FE9-AFEF-DDE228B89365}" destId="{35FE4588-C451-41F6-AF1E-ECEAD25A1216}" srcOrd="0" destOrd="0" presId="urn:microsoft.com/office/officeart/2005/8/layout/funnel1"/>
    <dgm:cxn modelId="{645885F6-AFCF-4064-A02D-E5F24F747625}" srcId="{CF411E15-6DF2-4225-B1F8-F77CFB349A2E}" destId="{51023DEB-0A17-4B4E-B222-DCA281FD7FD8}" srcOrd="0" destOrd="0" parTransId="{89B31D87-33C8-4F95-A6A2-8E4E09208676}" sibTransId="{6FB05C8B-6A3B-4D94-86AB-4FE6AC9A4BC7}"/>
    <dgm:cxn modelId="{B2BA42FD-DDE9-4A64-92B2-153607118A4F}" srcId="{CF411E15-6DF2-4225-B1F8-F77CFB349A2E}" destId="{043FC8EA-D357-4365-BCD1-CE6D55815EE8}" srcOrd="3" destOrd="0" parTransId="{217A081F-0CF9-4EC9-B4F8-8AE0F7A0F53F}" sibTransId="{C1D66B13-9A1E-4E25-84B2-AA0D30898698}"/>
    <dgm:cxn modelId="{6C0D307D-C391-49D4-9D63-DF4ED7C5C263}" type="presParOf" srcId="{CDDD25D2-4B31-48D0-84DC-BA160935D3F0}" destId="{5F16FEB0-D9B2-4AD2-98BF-79AD486F7850}" srcOrd="0" destOrd="0" presId="urn:microsoft.com/office/officeart/2005/8/layout/funnel1"/>
    <dgm:cxn modelId="{C56D09BB-3D7D-4F05-9A4D-1140A0A91E10}" type="presParOf" srcId="{CDDD25D2-4B31-48D0-84DC-BA160935D3F0}" destId="{EA8EE1A2-D350-4B9F-80F1-C72BC5272784}" srcOrd="1" destOrd="0" presId="urn:microsoft.com/office/officeart/2005/8/layout/funnel1"/>
    <dgm:cxn modelId="{CEB7336F-B470-4C7C-B90A-A16C4694E6AD}" type="presParOf" srcId="{CDDD25D2-4B31-48D0-84DC-BA160935D3F0}" destId="{3025CB8F-1E83-49DD-818F-8EE96B6FA1BB}" srcOrd="2" destOrd="0" presId="urn:microsoft.com/office/officeart/2005/8/layout/funnel1"/>
    <dgm:cxn modelId="{0C641133-A7F4-4FA0-A2DB-E65EA4D5CFA6}" type="presParOf" srcId="{CDDD25D2-4B31-48D0-84DC-BA160935D3F0}" destId="{D3F48BD7-AFFA-4E31-BB5E-DFA37B819A65}" srcOrd="3" destOrd="0" presId="urn:microsoft.com/office/officeart/2005/8/layout/funnel1"/>
    <dgm:cxn modelId="{D54A68A4-7CF2-4B4B-B013-F034DF50B000}" type="presParOf" srcId="{CDDD25D2-4B31-48D0-84DC-BA160935D3F0}" destId="{35FE4588-C451-41F6-AF1E-ECEAD25A1216}" srcOrd="4" destOrd="0" presId="urn:microsoft.com/office/officeart/2005/8/layout/funnel1"/>
    <dgm:cxn modelId="{A5D48321-E41D-4FF6-AA55-450278BC39BF}" type="presParOf" srcId="{CDDD25D2-4B31-48D0-84DC-BA160935D3F0}" destId="{9DB4872D-2835-4E36-9B3A-E1E51553848C}" srcOrd="5" destOrd="0" presId="urn:microsoft.com/office/officeart/2005/8/layout/funnel1"/>
    <dgm:cxn modelId="{0B7CAD76-27FB-4569-A9A0-91E2EC67B44C}" type="presParOf" srcId="{CDDD25D2-4B31-48D0-84DC-BA160935D3F0}" destId="{2992FF1E-014F-4229-97CE-993D5C76678F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8734AE-934F-4F6D-8524-2C527A346073}">
      <dsp:nvSpPr>
        <dsp:cNvPr id="0" name=""/>
        <dsp:cNvSpPr/>
      </dsp:nvSpPr>
      <dsp:spPr>
        <a:xfrm>
          <a:off x="1368" y="0"/>
          <a:ext cx="1433903" cy="2844000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50800" dist="88900" dir="2700000" algn="tl" rotWithShape="0">
            <a:prstClr val="black">
              <a:alpha val="78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d-ID" sz="1300" kern="1200" dirty="0">
              <a:solidFill>
                <a:srgbClr val="FFFF00"/>
              </a:solidFill>
              <a:effectLst>
                <a:glow rad="139700">
                  <a:schemeClr val="tx1"/>
                </a:glow>
              </a:effectLst>
              <a:latin typeface="Berlin Sans FB Demi" pitchFamily="34" charset="0"/>
            </a:rPr>
            <a:t>KERAJAAN</a:t>
          </a:r>
          <a:r>
            <a:rPr lang="en-US" sz="1300" kern="1200" dirty="0">
              <a:solidFill>
                <a:srgbClr val="FFFF00"/>
              </a:solidFill>
              <a:effectLst>
                <a:glow rad="139700">
                  <a:schemeClr val="tx1"/>
                </a:glow>
              </a:effectLst>
              <a:latin typeface="Berlin Sans FB Demi" pitchFamily="34" charset="0"/>
            </a:rPr>
            <a:t>’S DI</a:t>
          </a:r>
          <a:r>
            <a:rPr lang="id-ID" sz="1300" kern="1200" dirty="0">
              <a:solidFill>
                <a:srgbClr val="FFFF00"/>
              </a:solidFill>
              <a:effectLst>
                <a:glow rad="139700">
                  <a:schemeClr val="tx1"/>
                </a:glow>
              </a:effectLst>
              <a:latin typeface="Berlin Sans FB Demi" pitchFamily="34" charset="0"/>
            </a:rPr>
            <a:t> INDONESIA</a:t>
          </a:r>
        </a:p>
      </dsp:txBody>
      <dsp:txXfrm>
        <a:off x="1368" y="1137600"/>
        <a:ext cx="1433903" cy="1137600"/>
      </dsp:txXfrm>
    </dsp:sp>
    <dsp:sp modelId="{F13216EE-F83C-4612-8288-CA8C346574F9}">
      <dsp:nvSpPr>
        <dsp:cNvPr id="0" name=""/>
        <dsp:cNvSpPr/>
      </dsp:nvSpPr>
      <dsp:spPr>
        <a:xfrm>
          <a:off x="244793" y="170640"/>
          <a:ext cx="947052" cy="947052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8000" r="-18000"/>
          </a:stretch>
        </a:blipFill>
        <a:ln w="57150" cmpd="sng">
          <a:solidFill>
            <a:srgbClr val="FF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B47EA0E-CB97-4382-80DB-B7884288BF44}">
      <dsp:nvSpPr>
        <dsp:cNvPr id="0" name=""/>
        <dsp:cNvSpPr/>
      </dsp:nvSpPr>
      <dsp:spPr>
        <a:xfrm>
          <a:off x="1478288" y="0"/>
          <a:ext cx="1433903" cy="284400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88900" dir="2700000" algn="tl" rotWithShape="0">
            <a:prstClr val="black">
              <a:alpha val="78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rgbClr val="FFFF00"/>
              </a:solidFill>
              <a:effectLst>
                <a:glow rad="139700">
                  <a:schemeClr val="tx1"/>
                </a:glow>
              </a:effectLst>
              <a:latin typeface="Berlin Sans FB Demi" pitchFamily="34" charset="0"/>
            </a:rPr>
            <a:t>BOEDI OETOMO </a:t>
          </a:r>
          <a:r>
            <a:rPr lang="id-ID" sz="1300" kern="1200" dirty="0">
              <a:solidFill>
                <a:srgbClr val="FFFF00"/>
              </a:solidFill>
              <a:effectLst>
                <a:glow rad="139700">
                  <a:schemeClr val="tx1"/>
                </a:glow>
              </a:effectLst>
              <a:latin typeface="Berlin Sans FB Demi" pitchFamily="34" charset="0"/>
            </a:rPr>
            <a:t>1908</a:t>
          </a:r>
        </a:p>
      </dsp:txBody>
      <dsp:txXfrm>
        <a:off x="1478288" y="1137600"/>
        <a:ext cx="1433903" cy="1137600"/>
      </dsp:txXfrm>
    </dsp:sp>
    <dsp:sp modelId="{7278ADBF-F082-4CC9-B14F-F78C99EFF682}">
      <dsp:nvSpPr>
        <dsp:cNvPr id="0" name=""/>
        <dsp:cNvSpPr/>
      </dsp:nvSpPr>
      <dsp:spPr>
        <a:xfrm>
          <a:off x="1721713" y="170640"/>
          <a:ext cx="947052" cy="947052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17000" r="-17000"/>
          </a:stretch>
        </a:blipFill>
        <a:ln w="57150" cmpd="sng">
          <a:solidFill>
            <a:srgbClr val="0000FF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89514DA-17BA-4A1F-8CA4-5755F1D504BF}">
      <dsp:nvSpPr>
        <dsp:cNvPr id="0" name=""/>
        <dsp:cNvSpPr/>
      </dsp:nvSpPr>
      <dsp:spPr>
        <a:xfrm>
          <a:off x="2955208" y="0"/>
          <a:ext cx="1433903" cy="2844000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88900" dir="2700000" algn="tl" rotWithShape="0">
            <a:prstClr val="black">
              <a:alpha val="78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300" kern="1200" dirty="0">
              <a:solidFill>
                <a:srgbClr val="FFFF00"/>
              </a:solidFill>
              <a:effectLst>
                <a:glow rad="139700">
                  <a:schemeClr val="tx1"/>
                </a:glow>
              </a:effectLst>
              <a:latin typeface="Berlin Sans FB Demi" pitchFamily="34" charset="0"/>
            </a:rPr>
            <a:t>SUMPAH PEMUDA  1928</a:t>
          </a:r>
        </a:p>
      </dsp:txBody>
      <dsp:txXfrm>
        <a:off x="2955208" y="1137600"/>
        <a:ext cx="1433903" cy="1137600"/>
      </dsp:txXfrm>
    </dsp:sp>
    <dsp:sp modelId="{E7FBFCAE-45D3-4477-9D3B-788233100BF2}">
      <dsp:nvSpPr>
        <dsp:cNvPr id="0" name=""/>
        <dsp:cNvSpPr/>
      </dsp:nvSpPr>
      <dsp:spPr>
        <a:xfrm>
          <a:off x="4471794" y="1896945"/>
          <a:ext cx="947052" cy="947052"/>
        </a:xfrm>
        <a:prstGeom prst="ellipse">
          <a:avLst/>
        </a:prstGeom>
        <a:blipFill>
          <a:blip xmlns:r="http://schemas.openxmlformats.org/officeDocument/2006/relationships" r:embed="rId3" cstate="print"/>
          <a:srcRect/>
          <a:stretch>
            <a:fillRect l="-29000" r="-29000"/>
          </a:stretch>
        </a:blipFill>
        <a:ln w="57150" cmpd="sng">
          <a:solidFill>
            <a:srgbClr val="FF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6E91964-D2ED-4BD3-8500-C39943233778}">
      <dsp:nvSpPr>
        <dsp:cNvPr id="0" name=""/>
        <dsp:cNvSpPr/>
      </dsp:nvSpPr>
      <dsp:spPr>
        <a:xfrm>
          <a:off x="4432128" y="0"/>
          <a:ext cx="1433903" cy="284400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50800" dist="88900" dir="2700000" algn="tl" rotWithShape="0">
            <a:prstClr val="black">
              <a:alpha val="78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300" kern="1200" dirty="0">
              <a:solidFill>
                <a:srgbClr val="FFFF00"/>
              </a:solidFill>
              <a:effectLst>
                <a:glow rad="139700">
                  <a:schemeClr val="tx1"/>
                </a:glow>
              </a:effectLst>
              <a:latin typeface="Berlin Sans FB Demi" pitchFamily="34" charset="0"/>
            </a:rPr>
            <a:t>PROKLAMASI KEMERDEKAAN 17-8-1945</a:t>
          </a:r>
        </a:p>
      </dsp:txBody>
      <dsp:txXfrm>
        <a:off x="4432128" y="1137600"/>
        <a:ext cx="1433903" cy="1137600"/>
      </dsp:txXfrm>
    </dsp:sp>
    <dsp:sp modelId="{7B1EE2DF-75E9-420B-8CAA-803389141876}">
      <dsp:nvSpPr>
        <dsp:cNvPr id="0" name=""/>
        <dsp:cNvSpPr/>
      </dsp:nvSpPr>
      <dsp:spPr>
        <a:xfrm>
          <a:off x="3168349" y="170640"/>
          <a:ext cx="947052" cy="947052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 t="-3000" b="-3000"/>
          </a:stretch>
        </a:blipFill>
        <a:ln w="57150" cmpd="sng">
          <a:solidFill>
            <a:srgbClr val="0000FF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AD13F94-CFC0-42C3-85DC-F29466D799D4}">
      <dsp:nvSpPr>
        <dsp:cNvPr id="0" name=""/>
        <dsp:cNvSpPr/>
      </dsp:nvSpPr>
      <dsp:spPr>
        <a:xfrm>
          <a:off x="34753" y="2170964"/>
          <a:ext cx="5797892" cy="426600"/>
        </a:xfrm>
        <a:prstGeom prst="leftRightArrow">
          <a:avLst/>
        </a:prstGeom>
        <a:solidFill>
          <a:srgbClr val="C00000"/>
        </a:solidFill>
        <a:ln>
          <a:solidFill>
            <a:srgbClr val="FF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807134-88F7-4916-85D9-75856CA57B96}">
      <dsp:nvSpPr>
        <dsp:cNvPr id="0" name=""/>
        <dsp:cNvSpPr/>
      </dsp:nvSpPr>
      <dsp:spPr>
        <a:xfrm>
          <a:off x="0" y="768"/>
          <a:ext cx="6191250" cy="6163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Berlin Sans FB Demi" pitchFamily="34" charset="0"/>
            </a:rPr>
            <a:t>MASYARAKAT  MENJADI ASING THDP PACASILA</a:t>
          </a:r>
        </a:p>
      </dsp:txBody>
      <dsp:txXfrm>
        <a:off x="30088" y="30856"/>
        <a:ext cx="6131074" cy="556173"/>
      </dsp:txXfrm>
    </dsp:sp>
    <dsp:sp modelId="{FFD1AF9A-EF8B-41AF-8311-C65F8806F6A0}">
      <dsp:nvSpPr>
        <dsp:cNvPr id="0" name=""/>
        <dsp:cNvSpPr/>
      </dsp:nvSpPr>
      <dsp:spPr>
        <a:xfrm>
          <a:off x="0" y="629561"/>
          <a:ext cx="6191250" cy="6163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Berlin Sans FB Demi" pitchFamily="34" charset="0"/>
            </a:rPr>
            <a:t>NILAI-NILAI PANCASILA JAUH DR KEHIDUPAN BGS IND </a:t>
          </a:r>
        </a:p>
      </dsp:txBody>
      <dsp:txXfrm>
        <a:off x="30088" y="659649"/>
        <a:ext cx="6131074" cy="556173"/>
      </dsp:txXfrm>
    </dsp:sp>
    <dsp:sp modelId="{402DAA6A-32DE-4B8B-A027-8C1DE21D37FB}">
      <dsp:nvSpPr>
        <dsp:cNvPr id="0" name=""/>
        <dsp:cNvSpPr/>
      </dsp:nvSpPr>
      <dsp:spPr>
        <a:xfrm>
          <a:off x="0" y="1257470"/>
          <a:ext cx="6191250" cy="6163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Berlin Sans FB Demi" pitchFamily="34" charset="0"/>
            </a:rPr>
            <a:t>BANYAK TERJADI KERUSUHAN</a:t>
          </a:r>
        </a:p>
      </dsp:txBody>
      <dsp:txXfrm>
        <a:off x="30088" y="1287558"/>
        <a:ext cx="6131074" cy="556173"/>
      </dsp:txXfrm>
    </dsp:sp>
    <dsp:sp modelId="{6561EB4A-1660-44F6-B329-C8BE6A2FB6E6}">
      <dsp:nvSpPr>
        <dsp:cNvPr id="0" name=""/>
        <dsp:cNvSpPr/>
      </dsp:nvSpPr>
      <dsp:spPr>
        <a:xfrm>
          <a:off x="0" y="1885379"/>
          <a:ext cx="6191250" cy="6163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Berlin Sans FB Demi" pitchFamily="34" charset="0"/>
            </a:rPr>
            <a:t>LUNTURNYA JIWA NASIONALISME</a:t>
          </a:r>
        </a:p>
      </dsp:txBody>
      <dsp:txXfrm>
        <a:off x="30088" y="1915467"/>
        <a:ext cx="6131074" cy="556173"/>
      </dsp:txXfrm>
    </dsp:sp>
    <dsp:sp modelId="{D0E446EF-BAD9-42A9-A0BF-5620F81619C4}">
      <dsp:nvSpPr>
        <dsp:cNvPr id="0" name=""/>
        <dsp:cNvSpPr/>
      </dsp:nvSpPr>
      <dsp:spPr>
        <a:xfrm>
          <a:off x="0" y="2513288"/>
          <a:ext cx="6191250" cy="6163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Berlin Sans FB Demi" pitchFamily="34" charset="0"/>
            </a:rPr>
            <a:t>MORALITAS BANGSA MENURUN: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Berlin Sans FB Demi" pitchFamily="34" charset="0"/>
            </a:rPr>
            <a:t>KKN, PORNOGRAFI, NARKOBA, SEKS BEBAS</a:t>
          </a:r>
        </a:p>
      </dsp:txBody>
      <dsp:txXfrm>
        <a:off x="30088" y="2543376"/>
        <a:ext cx="6131074" cy="556173"/>
      </dsp:txXfrm>
    </dsp:sp>
    <dsp:sp modelId="{0F475A40-C840-4811-81D0-981CBFC4F1B6}">
      <dsp:nvSpPr>
        <dsp:cNvPr id="0" name=""/>
        <dsp:cNvSpPr/>
      </dsp:nvSpPr>
      <dsp:spPr>
        <a:xfrm>
          <a:off x="0" y="3141197"/>
          <a:ext cx="6191250" cy="6163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Berlin Sans FB Demi" pitchFamily="34" charset="0"/>
            </a:rPr>
            <a:t>MARAKNYA TERORISME, RADIKALISME</a:t>
          </a:r>
        </a:p>
      </dsp:txBody>
      <dsp:txXfrm>
        <a:off x="30088" y="3171285"/>
        <a:ext cx="6131074" cy="5561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5BE43E-0E62-42CC-A4CA-B1C077563B3E}">
      <dsp:nvSpPr>
        <dsp:cNvPr id="0" name=""/>
        <dsp:cNvSpPr/>
      </dsp:nvSpPr>
      <dsp:spPr>
        <a:xfrm>
          <a:off x="0" y="0"/>
          <a:ext cx="7923250" cy="1041424"/>
        </a:xfrm>
        <a:prstGeom prst="roundRect">
          <a:avLst>
            <a:gd name="adj" fmla="val 1000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SUMPAH PEMUDA</a:t>
          </a:r>
        </a:p>
      </dsp:txBody>
      <dsp:txXfrm>
        <a:off x="30502" y="30502"/>
        <a:ext cx="7862246" cy="980420"/>
      </dsp:txXfrm>
    </dsp:sp>
    <dsp:sp modelId="{95D648C1-AD3A-4178-9408-A5CA5F15B92A}">
      <dsp:nvSpPr>
        <dsp:cNvPr id="0" name=""/>
        <dsp:cNvSpPr/>
      </dsp:nvSpPr>
      <dsp:spPr>
        <a:xfrm>
          <a:off x="774" y="1244087"/>
          <a:ext cx="2515487" cy="1041424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</a:rPr>
            <a:t>SATU</a:t>
          </a:r>
          <a:r>
            <a:rPr lang="id-ID" sz="2300" kern="1200" dirty="0">
              <a:solidFill>
                <a:schemeClr val="tx1"/>
              </a:solidFill>
            </a:rPr>
            <a:t>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</a:rPr>
            <a:t>NUSA</a:t>
          </a:r>
        </a:p>
      </dsp:txBody>
      <dsp:txXfrm>
        <a:off x="31276" y="1274589"/>
        <a:ext cx="2454483" cy="980420"/>
      </dsp:txXfrm>
    </dsp:sp>
    <dsp:sp modelId="{ED04CA0A-B4BC-4C71-B58E-A0B435F8DFB6}">
      <dsp:nvSpPr>
        <dsp:cNvPr id="0" name=""/>
        <dsp:cNvSpPr/>
      </dsp:nvSpPr>
      <dsp:spPr>
        <a:xfrm>
          <a:off x="2667000" y="1244087"/>
          <a:ext cx="2439767" cy="1041424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</a:rPr>
            <a:t>SATU </a:t>
          </a:r>
          <a:endParaRPr lang="id-ID" sz="2300" kern="1200" dirty="0">
            <a:solidFill>
              <a:schemeClr val="tx1"/>
            </a:solidFill>
          </a:endParaRP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</a:rPr>
            <a:t>BANGSA</a:t>
          </a:r>
        </a:p>
      </dsp:txBody>
      <dsp:txXfrm>
        <a:off x="2697502" y="1274589"/>
        <a:ext cx="2378763" cy="980420"/>
      </dsp:txXfrm>
    </dsp:sp>
    <dsp:sp modelId="{9684D7EC-655B-4816-8865-A57D923A01AB}">
      <dsp:nvSpPr>
        <dsp:cNvPr id="0" name=""/>
        <dsp:cNvSpPr/>
      </dsp:nvSpPr>
      <dsp:spPr>
        <a:xfrm>
          <a:off x="5336326" y="1244087"/>
          <a:ext cx="2587698" cy="1041424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</a:rPr>
            <a:t>SATU</a:t>
          </a:r>
          <a:endParaRPr lang="id-ID" sz="2300" kern="1200" dirty="0">
            <a:solidFill>
              <a:schemeClr val="tx1"/>
            </a:solidFill>
          </a:endParaRP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</a:rPr>
            <a:t> BAHASA</a:t>
          </a:r>
        </a:p>
      </dsp:txBody>
      <dsp:txXfrm>
        <a:off x="5366828" y="1274589"/>
        <a:ext cx="2526694" cy="9804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26234-1A2A-4AB6-B350-ABF25D54C812}">
      <dsp:nvSpPr>
        <dsp:cNvPr id="0" name=""/>
        <dsp:cNvSpPr/>
      </dsp:nvSpPr>
      <dsp:spPr>
        <a:xfrm>
          <a:off x="1666216" y="578086"/>
          <a:ext cx="3868366" cy="3868366"/>
        </a:xfrm>
        <a:prstGeom prst="blockArc">
          <a:avLst>
            <a:gd name="adj1" fmla="val 9000000"/>
            <a:gd name="adj2" fmla="val 16200000"/>
            <a:gd name="adj3" fmla="val 4636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C382B9-0583-49C7-BEF4-4A13E2B4EC1F}">
      <dsp:nvSpPr>
        <dsp:cNvPr id="0" name=""/>
        <dsp:cNvSpPr/>
      </dsp:nvSpPr>
      <dsp:spPr>
        <a:xfrm>
          <a:off x="1666216" y="578086"/>
          <a:ext cx="3868366" cy="3868366"/>
        </a:xfrm>
        <a:prstGeom prst="blockArc">
          <a:avLst>
            <a:gd name="adj1" fmla="val 1800000"/>
            <a:gd name="adj2" fmla="val 9000000"/>
            <a:gd name="adj3" fmla="val 4636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05138E-A2DB-4F58-8043-17D2D15F7741}">
      <dsp:nvSpPr>
        <dsp:cNvPr id="0" name=""/>
        <dsp:cNvSpPr/>
      </dsp:nvSpPr>
      <dsp:spPr>
        <a:xfrm>
          <a:off x="1666216" y="578086"/>
          <a:ext cx="3868366" cy="3868366"/>
        </a:xfrm>
        <a:prstGeom prst="blockArc">
          <a:avLst>
            <a:gd name="adj1" fmla="val 16200000"/>
            <a:gd name="adj2" fmla="val 1800000"/>
            <a:gd name="adj3" fmla="val 463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13D9C0-ECD2-4502-90E3-AD5C53B18D1F}">
      <dsp:nvSpPr>
        <dsp:cNvPr id="0" name=""/>
        <dsp:cNvSpPr/>
      </dsp:nvSpPr>
      <dsp:spPr>
        <a:xfrm>
          <a:off x="2710848" y="1622718"/>
          <a:ext cx="1779103" cy="177910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latin typeface="Arial Narrow" pitchFamily="34" charset="0"/>
            </a:rPr>
            <a:t>REVOLUSI MENTAL</a:t>
          </a:r>
        </a:p>
      </dsp:txBody>
      <dsp:txXfrm>
        <a:off x="2971392" y="1883262"/>
        <a:ext cx="1258015" cy="1258015"/>
      </dsp:txXfrm>
    </dsp:sp>
    <dsp:sp modelId="{52739867-EBC5-4150-A422-307B4A44BF4D}">
      <dsp:nvSpPr>
        <dsp:cNvPr id="0" name=""/>
        <dsp:cNvSpPr/>
      </dsp:nvSpPr>
      <dsp:spPr>
        <a:xfrm>
          <a:off x="2977713" y="233"/>
          <a:ext cx="1245372" cy="124537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schemeClr val="bg1"/>
              </a:solidFill>
              <a:latin typeface="Arial Narrow" pitchFamily="34" charset="0"/>
            </a:rPr>
            <a:t>Integritas</a:t>
          </a:r>
          <a:endParaRPr lang="en-US" sz="1400" b="1" kern="1200" dirty="0">
            <a:solidFill>
              <a:schemeClr val="bg1"/>
            </a:solidFill>
            <a:latin typeface="Arial Narrow" pitchFamily="34" charset="0"/>
          </a:endParaRPr>
        </a:p>
      </dsp:txBody>
      <dsp:txXfrm>
        <a:off x="3160094" y="182614"/>
        <a:ext cx="880610" cy="880610"/>
      </dsp:txXfrm>
    </dsp:sp>
    <dsp:sp modelId="{B6D11CDB-CB66-463B-B1C0-552EA8071735}">
      <dsp:nvSpPr>
        <dsp:cNvPr id="0" name=""/>
        <dsp:cNvSpPr/>
      </dsp:nvSpPr>
      <dsp:spPr>
        <a:xfrm>
          <a:off x="4613938" y="2834258"/>
          <a:ext cx="1245372" cy="1245372"/>
        </a:xfrm>
        <a:prstGeom prst="ellipse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schemeClr val="bg1"/>
              </a:solidFill>
              <a:latin typeface="Arial Narrow" pitchFamily="34" charset="0"/>
            </a:rPr>
            <a:t>Etos</a:t>
          </a:r>
          <a:r>
            <a:rPr lang="en-US" sz="1400" b="1" kern="1200" dirty="0">
              <a:solidFill>
                <a:schemeClr val="bg1"/>
              </a:solidFill>
              <a:latin typeface="Arial Narrow" pitchFamily="34" charset="0"/>
            </a:rPr>
            <a:t> </a:t>
          </a:r>
          <a:r>
            <a:rPr lang="en-US" sz="1400" b="1" kern="1200" dirty="0" err="1">
              <a:solidFill>
                <a:schemeClr val="bg1"/>
              </a:solidFill>
              <a:latin typeface="Arial Narrow" pitchFamily="34" charset="0"/>
            </a:rPr>
            <a:t>Kerja</a:t>
          </a:r>
          <a:endParaRPr lang="en-US" sz="1400" b="1" kern="1200" dirty="0">
            <a:solidFill>
              <a:schemeClr val="bg1"/>
            </a:solidFill>
            <a:latin typeface="Arial Narrow" pitchFamily="34" charset="0"/>
          </a:endParaRPr>
        </a:p>
      </dsp:txBody>
      <dsp:txXfrm>
        <a:off x="4796319" y="3016639"/>
        <a:ext cx="880610" cy="880610"/>
      </dsp:txXfrm>
    </dsp:sp>
    <dsp:sp modelId="{14EC1ED4-A047-4C9C-A8EA-DDA249908C9A}">
      <dsp:nvSpPr>
        <dsp:cNvPr id="0" name=""/>
        <dsp:cNvSpPr/>
      </dsp:nvSpPr>
      <dsp:spPr>
        <a:xfrm>
          <a:off x="1341488" y="2834258"/>
          <a:ext cx="1245372" cy="1245372"/>
        </a:xfrm>
        <a:prstGeom prst="ellipse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schemeClr val="bg1"/>
              </a:solidFill>
              <a:latin typeface="Arial Narrow" pitchFamily="34" charset="0"/>
            </a:rPr>
            <a:t>Gotong</a:t>
          </a:r>
          <a:r>
            <a:rPr lang="en-US" sz="1400" b="1" kern="1200" dirty="0">
              <a:solidFill>
                <a:schemeClr val="bg1"/>
              </a:solidFill>
              <a:latin typeface="Arial Narrow" pitchFamily="34" charset="0"/>
            </a:rPr>
            <a:t> </a:t>
          </a:r>
          <a:r>
            <a:rPr lang="en-US" sz="1400" b="1" kern="1200" dirty="0" err="1">
              <a:solidFill>
                <a:schemeClr val="bg1"/>
              </a:solidFill>
              <a:latin typeface="Arial Narrow" pitchFamily="34" charset="0"/>
            </a:rPr>
            <a:t>Royong</a:t>
          </a:r>
          <a:endParaRPr lang="en-US" sz="1400" b="1" kern="1200" dirty="0">
            <a:solidFill>
              <a:schemeClr val="bg1"/>
            </a:solidFill>
            <a:latin typeface="Arial Narrow" pitchFamily="34" charset="0"/>
          </a:endParaRPr>
        </a:p>
      </dsp:txBody>
      <dsp:txXfrm>
        <a:off x="1523869" y="3016639"/>
        <a:ext cx="880610" cy="8806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16FEB0-D9B2-4AD2-98BF-79AD486F7850}">
      <dsp:nvSpPr>
        <dsp:cNvPr id="0" name=""/>
        <dsp:cNvSpPr/>
      </dsp:nvSpPr>
      <dsp:spPr>
        <a:xfrm>
          <a:off x="2974053" y="56452"/>
          <a:ext cx="3434669" cy="143228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8EE1A2-D350-4B9F-80F1-C72BC5272784}">
      <dsp:nvSpPr>
        <dsp:cNvPr id="0" name=""/>
        <dsp:cNvSpPr/>
      </dsp:nvSpPr>
      <dsp:spPr>
        <a:xfrm>
          <a:off x="4268255" y="3153546"/>
          <a:ext cx="860025" cy="550416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25CB8F-1E83-49DD-818F-8EE96B6FA1BB}">
      <dsp:nvSpPr>
        <dsp:cNvPr id="0" name=""/>
        <dsp:cNvSpPr/>
      </dsp:nvSpPr>
      <dsp:spPr>
        <a:xfrm>
          <a:off x="226791" y="3707663"/>
          <a:ext cx="9037982" cy="17964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>
              <a:solidFill>
                <a:schemeClr val="accent2">
                  <a:lumMod val="50000"/>
                </a:schemeClr>
              </a:solidFill>
              <a:latin typeface="Arial Narrow" pitchFamily="34" charset="0"/>
            </a:rPr>
            <a:t>PRESTASI</a:t>
          </a:r>
          <a:r>
            <a:rPr lang="en-US" sz="1800" b="1" i="1" kern="120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sym typeface="Wingdings" pitchFamily="2" charset="2"/>
            </a:rPr>
            <a:t></a:t>
          </a:r>
          <a:r>
            <a:rPr lang="en-US" sz="1800" b="1" i="1" kern="1200" dirty="0">
              <a:solidFill>
                <a:srgbClr val="FFFF00"/>
              </a:solidFill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Mengubah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cara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pandang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,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sikap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,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perilaku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&amp;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cara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kerja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yg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berorientasi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pd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kemajuan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&amp;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kemodernan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sehingga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Indonesia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mjd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Bangsa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yg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besar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&amp;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mampu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berkompetisi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dgn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bangsa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lain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sym typeface="Wingdings" pitchFamily="2" charset="2"/>
            </a:rPr>
            <a:t>MODERN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Bangkitkan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kesadaran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&amp;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sikap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optimis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dlm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menatap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masa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depan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Indonesia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sbg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Negara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dgn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kekuatan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besar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utk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berprestasi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tinggi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,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produktif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&amp;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berpotensi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mjd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bangsa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yg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Maju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&amp; modern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dgn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podasi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PANCASILA 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sym typeface="Wingdings" pitchFamily="2" charset="2"/>
            </a:rPr>
            <a:t>SEJAHTERA</a:t>
          </a:r>
          <a:r>
            <a:rPr lang="en-US" sz="1800" b="1" i="1" kern="1200" dirty="0">
              <a:solidFill>
                <a:srgbClr val="FFFF00"/>
              </a:solidFill>
              <a:latin typeface="Arial Narrow" pitchFamily="34" charset="0"/>
              <a:sym typeface="Wingdings" pitchFamily="2" charset="2"/>
            </a:rPr>
            <a:t> 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Wujudkan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Indonesia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yg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berdaulat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,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berdikari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scr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ekonomi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&amp;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berkeprobadian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yg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kuat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melalui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pembentukan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manusia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ndonesia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yg</a:t>
          </a:r>
          <a:r>
            <a:rPr lang="en-US" sz="1800" b="1" kern="1200" dirty="0">
              <a:latin typeface="Arial Narrow" pitchFamily="34" charset="0"/>
              <a:sym typeface="Wingdings" pitchFamily="2" charset="2"/>
            </a:rPr>
            <a:t> </a:t>
          </a:r>
          <a:r>
            <a:rPr lang="en-US" sz="1800" b="1" kern="1200" dirty="0" err="1">
              <a:latin typeface="Arial Narrow" pitchFamily="34" charset="0"/>
              <a:sym typeface="Wingdings" pitchFamily="2" charset="2"/>
            </a:rPr>
            <a:t>Unggul</a:t>
          </a:r>
          <a:endParaRPr lang="en-US" sz="1800" kern="1200" dirty="0">
            <a:sym typeface="Wingdings" pitchFamily="2" charset="2"/>
          </a:endParaRPr>
        </a:p>
      </dsp:txBody>
      <dsp:txXfrm>
        <a:off x="226791" y="3707663"/>
        <a:ext cx="9037982" cy="1796495"/>
      </dsp:txXfrm>
    </dsp:sp>
    <dsp:sp modelId="{D3F48BD7-AFFA-4E31-BB5E-DFA37B819A65}">
      <dsp:nvSpPr>
        <dsp:cNvPr id="0" name=""/>
        <dsp:cNvSpPr/>
      </dsp:nvSpPr>
      <dsp:spPr>
        <a:xfrm>
          <a:off x="4247306" y="1208585"/>
          <a:ext cx="1081293" cy="112936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Arial Narrow" pitchFamily="34" charset="0"/>
            </a:rPr>
            <a:t>SEJAHTERA</a:t>
          </a:r>
        </a:p>
      </dsp:txBody>
      <dsp:txXfrm>
        <a:off x="4405658" y="1373976"/>
        <a:ext cx="764589" cy="798578"/>
      </dsp:txXfrm>
    </dsp:sp>
    <dsp:sp modelId="{35FE4588-C451-41F6-AF1E-ECEAD25A1216}">
      <dsp:nvSpPr>
        <dsp:cNvPr id="0" name=""/>
        <dsp:cNvSpPr/>
      </dsp:nvSpPr>
      <dsp:spPr>
        <a:xfrm>
          <a:off x="3420517" y="416509"/>
          <a:ext cx="1260000" cy="114307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Arial Narrow" pitchFamily="34" charset="0"/>
            </a:rPr>
            <a:t>MODERN</a:t>
          </a:r>
        </a:p>
      </dsp:txBody>
      <dsp:txXfrm>
        <a:off x="3605040" y="583909"/>
        <a:ext cx="890954" cy="808276"/>
      </dsp:txXfrm>
    </dsp:sp>
    <dsp:sp modelId="{9DB4872D-2835-4E36-9B3A-E1E51553848C}">
      <dsp:nvSpPr>
        <dsp:cNvPr id="0" name=""/>
        <dsp:cNvSpPr/>
      </dsp:nvSpPr>
      <dsp:spPr>
        <a:xfrm>
          <a:off x="4824536" y="416504"/>
          <a:ext cx="1188263" cy="114306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Arial Narrow" pitchFamily="34" charset="0"/>
            </a:rPr>
            <a:t>PRESTASI</a:t>
          </a:r>
        </a:p>
      </dsp:txBody>
      <dsp:txXfrm>
        <a:off x="4998553" y="583901"/>
        <a:ext cx="840229" cy="808266"/>
      </dsp:txXfrm>
    </dsp:sp>
    <dsp:sp modelId="{2992FF1E-014F-4229-97CE-993D5C76678F}">
      <dsp:nvSpPr>
        <dsp:cNvPr id="0" name=""/>
        <dsp:cNvSpPr/>
      </dsp:nvSpPr>
      <dsp:spPr>
        <a:xfrm>
          <a:off x="2824067" y="0"/>
          <a:ext cx="3708909" cy="323752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F71B4-8688-43C6-AB39-5C4049B09DFD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0B1FE-F5C6-4937-B957-271B2E4861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57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E12C1-2969-4809-9E18-0E6282E61DA0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2C72D6-6373-41DE-B587-158533C820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50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8F61ABB8-7254-42F6-98BA-699918866D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5AA392BB-61D0-47A8-BAD2-A28942925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89470273-2EBE-4419-88B0-AE17D7E093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6970DE-CF4A-4D18-8432-356C74E06E2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lide Image Placeholder 1">
            <a:extLst>
              <a:ext uri="{FF2B5EF4-FFF2-40B4-BE49-F238E27FC236}">
                <a16:creationId xmlns:a16="http://schemas.microsoft.com/office/drawing/2014/main" id="{85D1D888-2E0B-4B09-A5F5-7A167AA0150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7" name="Notes Placeholder 2">
            <a:extLst>
              <a:ext uri="{FF2B5EF4-FFF2-40B4-BE49-F238E27FC236}">
                <a16:creationId xmlns:a16="http://schemas.microsoft.com/office/drawing/2014/main" id="{A64A7B00-02D3-41E2-9C97-0F1DE14BCC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d-ID" altLang="en-US" sz="1300"/>
              <a:t>a.</a:t>
            </a:r>
            <a:r>
              <a:rPr lang="id-ID" altLang="en-US" sz="1300" b="1"/>
              <a:t>Nilai Toleransi,</a:t>
            </a:r>
            <a:r>
              <a:rPr lang="id-ID" altLang="en-US" sz="1300"/>
              <a:t> merupakan satu sikap yang mau memahami orang lain sehingga komunikasi dapat berlangsung secara baik; </a:t>
            </a:r>
            <a:endParaRPr lang="en-US" altLang="en-US" sz="1300"/>
          </a:p>
          <a:p>
            <a:r>
              <a:rPr lang="id-ID" altLang="en-US" sz="1300"/>
              <a:t>b.</a:t>
            </a:r>
            <a:r>
              <a:rPr lang="id-ID" altLang="en-US" sz="1300" b="1"/>
              <a:t>Nilai Keadilan,</a:t>
            </a:r>
            <a:r>
              <a:rPr lang="id-ID" altLang="en-US" sz="1300"/>
              <a:t> merupakan satu sikap mau menerima haknya dan tidak mau mengganggu hak orang lain;</a:t>
            </a:r>
            <a:endParaRPr lang="en-US" altLang="en-US" sz="1300"/>
          </a:p>
          <a:p>
            <a:r>
              <a:rPr lang="id-ID" altLang="en-US" sz="1300"/>
              <a:t>c.</a:t>
            </a:r>
            <a:r>
              <a:rPr lang="id-ID" altLang="en-US" sz="1300" b="1"/>
              <a:t>Nilai Gotong Royong/Kerja sama,</a:t>
            </a:r>
            <a:r>
              <a:rPr lang="id-ID" altLang="en-US" sz="1300"/>
              <a:t> merupakan satu sikap untuk membantu pihak/orang yang lemah agar sama-sama mencapai tujuan. Ada sikap saling mengisi kekurangan orang lain. Hal ini merupakan konsekuensi dari manusia dan daerah yang memiliki kemampuan yang berbeda dalam konteks otonomi daerah.</a:t>
            </a:r>
            <a:endParaRPr lang="en-US" altLang="en-US" sz="1300"/>
          </a:p>
          <a:p>
            <a:endParaRPr lang="en-US" altLang="en-US"/>
          </a:p>
        </p:txBody>
      </p:sp>
      <p:sp>
        <p:nvSpPr>
          <p:cNvPr id="267268" name="Slide Number Placeholder 3">
            <a:extLst>
              <a:ext uri="{FF2B5EF4-FFF2-40B4-BE49-F238E27FC236}">
                <a16:creationId xmlns:a16="http://schemas.microsoft.com/office/drawing/2014/main" id="{8D53DE5C-1A8A-4213-B382-5C99AC4D8A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83AEE50-8AC5-4C3B-9C9E-A6652B30C5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Slide Image Placeholder 1">
            <a:extLst>
              <a:ext uri="{FF2B5EF4-FFF2-40B4-BE49-F238E27FC236}">
                <a16:creationId xmlns:a16="http://schemas.microsoft.com/office/drawing/2014/main" id="{37AAFBBA-7DB0-4BB5-B796-5FEF084A62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2323" name="Notes Placeholder 2">
            <a:extLst>
              <a:ext uri="{FF2B5EF4-FFF2-40B4-BE49-F238E27FC236}">
                <a16:creationId xmlns:a16="http://schemas.microsoft.com/office/drawing/2014/main" id="{692BBF43-2FB8-4355-88A4-A2E82FF7E0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2324" name="Slide Number Placeholder 3">
            <a:extLst>
              <a:ext uri="{FF2B5EF4-FFF2-40B4-BE49-F238E27FC236}">
                <a16:creationId xmlns:a16="http://schemas.microsoft.com/office/drawing/2014/main" id="{7386B87F-E376-4522-B3C4-DF8DD71B2B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AB2B677-3146-474C-8750-FCF7F23D4963}" type="slidenum">
              <a:rPr lang="id-ID" altLang="en-US">
                <a:latin typeface="Calibri" panose="020F0502020204030204" pitchFamily="34" charset="0"/>
              </a:rPr>
              <a:pPr eaLnBrk="1" hangingPunct="1"/>
              <a:t>17</a:t>
            </a:fld>
            <a:endParaRPr lang="id-ID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Slide Image Placeholder 1">
            <a:extLst>
              <a:ext uri="{FF2B5EF4-FFF2-40B4-BE49-F238E27FC236}">
                <a16:creationId xmlns:a16="http://schemas.microsoft.com/office/drawing/2014/main" id="{BD61D57F-4EE3-48C8-9BFB-977068C470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3347" name="Notes Placeholder 2">
            <a:extLst>
              <a:ext uri="{FF2B5EF4-FFF2-40B4-BE49-F238E27FC236}">
                <a16:creationId xmlns:a16="http://schemas.microsoft.com/office/drawing/2014/main" id="{73CAFBDF-AD55-4BD7-97AD-31D90A1473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3348" name="Slide Number Placeholder 3">
            <a:extLst>
              <a:ext uri="{FF2B5EF4-FFF2-40B4-BE49-F238E27FC236}">
                <a16:creationId xmlns:a16="http://schemas.microsoft.com/office/drawing/2014/main" id="{CFAEB03A-1A41-4771-B7FA-9247657D82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4E6547D-B72E-4F07-8E86-CD1072BFF555}" type="slidenum">
              <a:rPr lang="id-ID" altLang="en-US">
                <a:latin typeface="Calibri" panose="020F0502020204030204" pitchFamily="34" charset="0"/>
              </a:rPr>
              <a:pPr eaLnBrk="1" hangingPunct="1"/>
              <a:t>18</a:t>
            </a:fld>
            <a:endParaRPr lang="id-ID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Slide Image Placeholder 1">
            <a:extLst>
              <a:ext uri="{FF2B5EF4-FFF2-40B4-BE49-F238E27FC236}">
                <a16:creationId xmlns:a16="http://schemas.microsoft.com/office/drawing/2014/main" id="{32FD8108-303B-4179-8DB6-16ABC41DD5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4371" name="Notes Placeholder 2">
            <a:extLst>
              <a:ext uri="{FF2B5EF4-FFF2-40B4-BE49-F238E27FC236}">
                <a16:creationId xmlns:a16="http://schemas.microsoft.com/office/drawing/2014/main" id="{161237F3-5898-42E1-A438-2B69221832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4372" name="Slide Number Placeholder 3">
            <a:extLst>
              <a:ext uri="{FF2B5EF4-FFF2-40B4-BE49-F238E27FC236}">
                <a16:creationId xmlns:a16="http://schemas.microsoft.com/office/drawing/2014/main" id="{A9392BC6-7822-49C2-9B2D-8B6B891AB2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577CECD-B8E8-4341-859A-F5C934142C3B}" type="slidenum">
              <a:rPr lang="id-ID" altLang="en-US">
                <a:latin typeface="Calibri" panose="020F0502020204030204" pitchFamily="34" charset="0"/>
              </a:rPr>
              <a:pPr eaLnBrk="1" hangingPunct="1"/>
              <a:t>19</a:t>
            </a:fld>
            <a:endParaRPr lang="id-ID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Slide Image Placeholder 1">
            <a:extLst>
              <a:ext uri="{FF2B5EF4-FFF2-40B4-BE49-F238E27FC236}">
                <a16:creationId xmlns:a16="http://schemas.microsoft.com/office/drawing/2014/main" id="{FD563562-F0B0-4BA3-BD2A-DB929F4384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5395" name="Notes Placeholder 2">
            <a:extLst>
              <a:ext uri="{FF2B5EF4-FFF2-40B4-BE49-F238E27FC236}">
                <a16:creationId xmlns:a16="http://schemas.microsoft.com/office/drawing/2014/main" id="{6DD85BDF-34B8-4A87-8537-F1D95CEC77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altLang="en-US"/>
          </a:p>
        </p:txBody>
      </p:sp>
      <p:sp>
        <p:nvSpPr>
          <p:cNvPr id="315396" name="Slide Number Placeholder 3">
            <a:extLst>
              <a:ext uri="{FF2B5EF4-FFF2-40B4-BE49-F238E27FC236}">
                <a16:creationId xmlns:a16="http://schemas.microsoft.com/office/drawing/2014/main" id="{FAA12C9A-7EE8-456E-A91C-D0FFE97A4E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98F1303-AB76-4564-8F01-95A767CAED95}" type="slidenum">
              <a:rPr lang="en-SG" altLang="en-US">
                <a:latin typeface="Calibri" panose="020F0502020204030204" pitchFamily="34" charset="0"/>
              </a:rPr>
              <a:pPr eaLnBrk="1" hangingPunct="1"/>
              <a:t>20</a:t>
            </a:fld>
            <a:endParaRPr lang="en-SG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Slide Image Placeholder 1">
            <a:extLst>
              <a:ext uri="{FF2B5EF4-FFF2-40B4-BE49-F238E27FC236}">
                <a16:creationId xmlns:a16="http://schemas.microsoft.com/office/drawing/2014/main" id="{95F998E0-E14B-4865-99BE-0CB67413EE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6419" name="Notes Placeholder 2">
            <a:extLst>
              <a:ext uri="{FF2B5EF4-FFF2-40B4-BE49-F238E27FC236}">
                <a16:creationId xmlns:a16="http://schemas.microsoft.com/office/drawing/2014/main" id="{A815953A-0239-499B-9924-B00CB048AB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altLang="en-US"/>
          </a:p>
        </p:txBody>
      </p:sp>
      <p:sp>
        <p:nvSpPr>
          <p:cNvPr id="316420" name="Slide Number Placeholder 3">
            <a:extLst>
              <a:ext uri="{FF2B5EF4-FFF2-40B4-BE49-F238E27FC236}">
                <a16:creationId xmlns:a16="http://schemas.microsoft.com/office/drawing/2014/main" id="{ED3DC8A9-CB34-482B-9746-5F85E5F38B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394FBDA-212C-48F5-B585-A119D86CDB81}" type="slidenum">
              <a:rPr lang="en-SG" altLang="en-US">
                <a:latin typeface="Calibri" panose="020F0502020204030204" pitchFamily="34" charset="0"/>
              </a:rPr>
              <a:pPr eaLnBrk="1" hangingPunct="1"/>
              <a:t>21</a:t>
            </a:fld>
            <a:endParaRPr lang="en-SG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Slide Image Placeholder 1">
            <a:extLst>
              <a:ext uri="{FF2B5EF4-FFF2-40B4-BE49-F238E27FC236}">
                <a16:creationId xmlns:a16="http://schemas.microsoft.com/office/drawing/2014/main" id="{53A6B4D5-4054-4498-B015-88EAC5C46D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43" name="Notes Placeholder 2">
            <a:extLst>
              <a:ext uri="{FF2B5EF4-FFF2-40B4-BE49-F238E27FC236}">
                <a16:creationId xmlns:a16="http://schemas.microsoft.com/office/drawing/2014/main" id="{0192C588-6F57-411E-A9CE-49145BD9A5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altLang="en-US"/>
          </a:p>
        </p:txBody>
      </p:sp>
      <p:sp>
        <p:nvSpPr>
          <p:cNvPr id="317444" name="Slide Number Placeholder 3">
            <a:extLst>
              <a:ext uri="{FF2B5EF4-FFF2-40B4-BE49-F238E27FC236}">
                <a16:creationId xmlns:a16="http://schemas.microsoft.com/office/drawing/2014/main" id="{EDF63DB1-FC8D-4AE0-B05E-1691CD0E2F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706CB26-F288-4C3A-A140-44626886897C}" type="slidenum">
              <a:rPr lang="en-SG" altLang="en-US">
                <a:latin typeface="Calibri" panose="020F0502020204030204" pitchFamily="34" charset="0"/>
              </a:rPr>
              <a:pPr eaLnBrk="1" hangingPunct="1"/>
              <a:t>22</a:t>
            </a:fld>
            <a:endParaRPr lang="en-SG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Slide Image Placeholder 1">
            <a:extLst>
              <a:ext uri="{FF2B5EF4-FFF2-40B4-BE49-F238E27FC236}">
                <a16:creationId xmlns:a16="http://schemas.microsoft.com/office/drawing/2014/main" id="{C4EC9DC7-A689-4F5A-A5BD-91402F8720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8467" name="Notes Placeholder 2">
            <a:extLst>
              <a:ext uri="{FF2B5EF4-FFF2-40B4-BE49-F238E27FC236}">
                <a16:creationId xmlns:a16="http://schemas.microsoft.com/office/drawing/2014/main" id="{E01788AB-1F90-4862-B89A-D815A837DE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8468" name="Slide Number Placeholder 3">
            <a:extLst>
              <a:ext uri="{FF2B5EF4-FFF2-40B4-BE49-F238E27FC236}">
                <a16:creationId xmlns:a16="http://schemas.microsoft.com/office/drawing/2014/main" id="{94923159-3CEA-4F6D-945B-219B3F7F63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595BA80-E8A5-42DE-ACC2-21C115C462ED}" type="slidenum">
              <a:rPr lang="id-ID" altLang="en-US">
                <a:latin typeface="Calibri" panose="020F0502020204030204" pitchFamily="34" charset="0"/>
              </a:rPr>
              <a:pPr eaLnBrk="1" hangingPunct="1"/>
              <a:t>28</a:t>
            </a:fld>
            <a:endParaRPr lang="id-ID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C7DC-CE4D-49F2-B975-EE28F0171685}" type="datetimeFigureOut">
              <a:rPr lang="id-ID" smtClean="0"/>
              <a:pPr/>
              <a:t>15/08/2023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4A51-C661-4203-BC54-0FE26A603722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10030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C7DC-CE4D-49F2-B975-EE28F0171685}" type="datetimeFigureOut">
              <a:rPr lang="id-ID" smtClean="0"/>
              <a:pPr/>
              <a:t>15/08/2023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4A51-C661-4203-BC54-0FE26A603722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716372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EACF4-2E27-4C2E-AA17-E1EE67E44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07B34-412A-4517-A93F-1D83C7DE6625}" type="datetimeFigureOut">
              <a:rPr lang="id-ID"/>
              <a:pPr>
                <a:defRPr/>
              </a:pPr>
              <a:t>15/08/2023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D6406-52B5-406D-85B7-CCCA1FA00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B733C-1394-4BFA-9B0C-A20C340E8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31DC3-A024-4B7D-8E7E-56F6F98E8307}" type="slidenum">
              <a:rPr lang="id-ID" altLang="en-US"/>
              <a:pPr/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1428313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E60E-1F5B-4129-9E82-BF89FAF02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07B34-412A-4517-A93F-1D83C7DE6625}" type="datetimeFigureOut">
              <a:rPr lang="id-ID"/>
              <a:pPr>
                <a:defRPr/>
              </a:pPr>
              <a:t>15/08/2023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4BCB2-455D-4793-A676-92A41E659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341C4-1DC4-43D5-B365-B768A1EDD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59661F-C3FB-4F1F-83E1-C95738B5A525}" type="slidenum">
              <a:rPr lang="id-ID" altLang="en-US"/>
              <a:pPr/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9867671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549E592-060B-4086-A64B-D9757AA0E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07B34-412A-4517-A93F-1D83C7DE6625}" type="datetimeFigureOut">
              <a:rPr lang="id-ID"/>
              <a:pPr>
                <a:defRPr/>
              </a:pPr>
              <a:t>15/08/2023</a:t>
            </a:fld>
            <a:endParaRPr lang="id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7BB8979-136F-42B3-9C4B-7D73ACD82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E81472-89DC-4883-8C40-1373E69E2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9BC08-6B36-4125-A70F-58E0895081B7}" type="slidenum">
              <a:rPr lang="id-ID" altLang="en-US"/>
              <a:pPr/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9698175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5B5806-2B5A-4D7B-9E02-E89FDE9BB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07B34-412A-4517-A93F-1D83C7DE6625}" type="datetimeFigureOut">
              <a:rPr lang="id-ID"/>
              <a:pPr>
                <a:defRPr/>
              </a:pPr>
              <a:t>15/08/2023</a:t>
            </a:fld>
            <a:endParaRPr lang="id-ID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1349849-1569-461C-857E-98DFB8FE2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6D8F8E4-0EC1-49FB-991A-EE1CFF2F7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A0C09-9389-40D5-A7D9-205FE14CCCF1}" type="slidenum">
              <a:rPr lang="id-ID" altLang="en-US"/>
              <a:pPr/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5818294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850660A-5EE2-48A7-AB74-33DD55C73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07B34-412A-4517-A93F-1D83C7DE6625}" type="datetimeFigureOut">
              <a:rPr lang="id-ID"/>
              <a:pPr>
                <a:defRPr/>
              </a:pPr>
              <a:t>15/08/2023</a:t>
            </a:fld>
            <a:endParaRPr lang="id-ID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4A1B784-690E-4346-915E-90F4DEE0B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3687D0E-613A-418B-B72A-B7008D648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F59140-36E1-49F1-A2BC-F95761AA0D50}" type="slidenum">
              <a:rPr lang="id-ID" altLang="en-US"/>
              <a:pPr/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4872604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7C981A6-8881-48E2-89DF-09808760B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07B34-412A-4517-A93F-1D83C7DE6625}" type="datetimeFigureOut">
              <a:rPr lang="id-ID"/>
              <a:pPr>
                <a:defRPr/>
              </a:pPr>
              <a:t>15/08/2023</a:t>
            </a:fld>
            <a:endParaRPr lang="id-ID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80AE0A1-2A77-4501-B7C6-664659BAB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9A20932-A0A9-4970-824F-8C82B5376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43DB2-AE0C-4FAC-96E3-260B8E4D98C3}" type="slidenum">
              <a:rPr lang="id-ID" altLang="en-US"/>
              <a:pPr/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47977424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6B7198-0BB1-40B9-8836-DF153DAE2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07B34-412A-4517-A93F-1D83C7DE6625}" type="datetimeFigureOut">
              <a:rPr lang="id-ID"/>
              <a:pPr>
                <a:defRPr/>
              </a:pPr>
              <a:t>15/08/2023</a:t>
            </a:fld>
            <a:endParaRPr lang="id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384B129-4D88-49B6-B213-9291F55A5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68AE0F-FF55-4046-9BB8-79216B4CE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DAC81-7E8B-4318-BE1F-9DBE5319C3B7}" type="slidenum">
              <a:rPr lang="id-ID" altLang="en-US"/>
              <a:pPr/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0026301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A79430-0C35-43A5-85FC-8EBA5F257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07B34-412A-4517-A93F-1D83C7DE6625}" type="datetimeFigureOut">
              <a:rPr lang="id-ID"/>
              <a:pPr>
                <a:defRPr/>
              </a:pPr>
              <a:t>15/08/2023</a:t>
            </a:fld>
            <a:endParaRPr lang="id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CAEF4A-E0B7-4C22-B2EF-3EC2729E1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79B079-72D7-4FBC-9108-CF0C6BCCE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EF0D5-02EB-43F3-8954-53AA74950292}" type="slidenum">
              <a:rPr lang="id-ID" altLang="en-US"/>
              <a:pPr/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7449444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FD22A-8DB7-46FB-9549-FD73B8B9E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07B34-412A-4517-A93F-1D83C7DE6625}" type="datetimeFigureOut">
              <a:rPr lang="id-ID"/>
              <a:pPr>
                <a:defRPr/>
              </a:pPr>
              <a:t>15/08/2023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6A899-433F-4865-A66B-355EE12F2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B2B1-65E9-4D92-935D-9B7DEEE0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FC8E85-60B8-4A6E-9A4A-EA60DA106F39}" type="slidenum">
              <a:rPr lang="id-ID" altLang="en-US"/>
              <a:pPr/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7211112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48BFB-9E9E-49F0-8C54-26DBA68E2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07B34-412A-4517-A93F-1D83C7DE6625}" type="datetimeFigureOut">
              <a:rPr lang="id-ID"/>
              <a:pPr>
                <a:defRPr/>
              </a:pPr>
              <a:t>15/08/2023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C3CBF-560B-4E4F-8509-6FFC4C29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287D8-1AF7-434B-B81F-F4D71FA44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0631CC-7F34-46E1-A005-EBACC97F639D}" type="slidenum">
              <a:rPr lang="id-ID" altLang="en-US"/>
              <a:pPr/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80842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C7DC-CE4D-49F2-B975-EE28F0171685}" type="datetimeFigureOut">
              <a:rPr lang="id-ID" smtClean="0"/>
              <a:pPr/>
              <a:t>15/08/2023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4A51-C661-4203-BC54-0FE26A603722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56321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28600"/>
            <a:ext cx="8915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600200"/>
            <a:ext cx="437515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0"/>
            <a:ext cx="437515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9D3D7E-E75C-4CEF-BD94-16791CE79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248400"/>
            <a:ext cx="2311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C4953-EF8A-4DFF-8D07-CC3972BB1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5A6354-1ABE-44CA-8CFE-E2D386C13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311400" cy="457200"/>
          </a:xfrm>
        </p:spPr>
        <p:txBody>
          <a:bodyPr/>
          <a:lstStyle>
            <a:lvl1pPr>
              <a:defRPr/>
            </a:lvl1pPr>
          </a:lstStyle>
          <a:p>
            <a:fld id="{2A381786-2376-4712-A8D3-3E2B6928AB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32167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199" y="1371600"/>
            <a:ext cx="89154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485900" y="3331698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3F0DEB3-36CF-460E-AE17-DE95C3690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BDF2E-3131-AE4E-A336-43C38E1C1363}" type="datetime1">
              <a:rPr lang="id-ID"/>
              <a:pPr>
                <a:defRPr/>
              </a:pPr>
              <a:t>15/08/2023</a:t>
            </a:fld>
            <a:endParaRPr lang="id-ID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1086838F-07BB-4485-9175-C9A60CDD2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AE686DFE-CC78-48D0-BBDB-D8A237174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256E2-830F-44BE-8FA3-3374B7BE8F2B}" type="slidenum">
              <a:rPr lang="id-ID" altLang="en-US"/>
              <a:pPr/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627707261"/>
      </p:ext>
    </p:extLst>
  </p:cSld>
  <p:clrMapOvr>
    <a:masterClrMapping/>
  </p:clrMapOvr>
  <p:transition spd="slow" advClick="0">
    <p:wipe dir="r"/>
    <p:sndAc>
      <p:stSnd>
        <p:snd r:embed="rId1" name="camera.wav"/>
      </p:stSnd>
    </p:sndAc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D50E6DA2-BEDF-40EC-B6B6-67281840C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BDF2E-3131-AE4E-A336-43C38E1C1363}" type="datetime1">
              <a:rPr lang="id-ID"/>
              <a:pPr>
                <a:defRPr/>
              </a:pPr>
              <a:t>15/08/2023</a:t>
            </a:fld>
            <a:endParaRPr lang="id-ID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8B2C337-24B0-41C9-AA95-4AA2B6D23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FDC77EE9-1883-4F65-88BC-EF6074BCC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35814-1554-48ED-B1B7-0FB8EB86F8D1}" type="slidenum">
              <a:rPr lang="id-ID" altLang="en-US"/>
              <a:pPr/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474836119"/>
      </p:ext>
    </p:extLst>
  </p:cSld>
  <p:clrMapOvr>
    <a:masterClrMapping/>
  </p:clrMapOvr>
  <p:transition spd="slow" advClick="0">
    <p:wipe dir="r"/>
    <p:sndAc>
      <p:stSnd>
        <p:snd r:embed="rId1" name="camera.wav"/>
      </p:stSnd>
    </p:sndAc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550" y="609600"/>
            <a:ext cx="767715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3550" y="2507786"/>
            <a:ext cx="767715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E43F5106-FB06-455A-8D51-198AA061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BDF2E-3131-AE4E-A336-43C38E1C1363}" type="datetime1">
              <a:rPr lang="id-ID"/>
              <a:pPr>
                <a:defRPr/>
              </a:pPr>
              <a:t>15/08/2023</a:t>
            </a:fld>
            <a:endParaRPr lang="id-ID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449ACC6-669F-4F89-8EA3-92BF189AE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C9AE3775-0CF3-4C2E-808C-CF5B352E2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7BF4F2-3D40-4596-AAA4-171ECC57E966}" type="slidenum">
              <a:rPr lang="id-ID" altLang="en-US"/>
              <a:pPr/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937886166"/>
      </p:ext>
    </p:extLst>
  </p:cSld>
  <p:clrMapOvr>
    <a:masterClrMapping/>
  </p:clrMapOvr>
  <p:transition spd="slow" advClick="0">
    <p:wipe dir="r"/>
    <p:sndAc>
      <p:stSnd>
        <p:snd r:embed="rId1" name="camera.wav"/>
      </p:stSnd>
    </p:sndAc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37AFDC38-D7BA-4EC9-B485-27F6197EB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BDF2E-3131-AE4E-A336-43C38E1C1363}" type="datetime1">
              <a:rPr lang="id-ID"/>
              <a:pPr>
                <a:defRPr/>
              </a:pPr>
              <a:t>15/08/2023</a:t>
            </a:fld>
            <a:endParaRPr lang="id-ID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2897E8F-51D9-427F-A546-52275A9FB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3D807276-28C4-41D5-BE57-66BEAFBE9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9DD4DD-1E20-4B5E-8653-5402E5D3C88B}" type="slidenum">
              <a:rPr lang="id-ID" altLang="en-US"/>
              <a:pPr/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392364335"/>
      </p:ext>
    </p:extLst>
  </p:cSld>
  <p:clrMapOvr>
    <a:masterClrMapping/>
  </p:clrMapOvr>
  <p:transition spd="slow" advClick="0">
    <p:wipe dir="r"/>
    <p:sndAc>
      <p:stSnd>
        <p:snd r:embed="rId1" name="camera.wav"/>
      </p:stSnd>
    </p:sndAc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032111" y="1535113"/>
            <a:ext cx="4378590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95300" y="2362201"/>
            <a:ext cx="4376870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362201"/>
            <a:ext cx="4378590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>
            <a:extLst>
              <a:ext uri="{FF2B5EF4-FFF2-40B4-BE49-F238E27FC236}">
                <a16:creationId xmlns:a16="http://schemas.microsoft.com/office/drawing/2014/main" id="{221889B3-1C76-4889-B546-7B0E2613F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BDF2E-3131-AE4E-A336-43C38E1C1363}" type="datetime1">
              <a:rPr lang="id-ID"/>
              <a:pPr>
                <a:defRPr/>
              </a:pPr>
              <a:t>15/08/2023</a:t>
            </a:fld>
            <a:endParaRPr lang="id-ID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F24A7757-2923-4F08-9EAA-EA18A0CDE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9" name="Slide Number Placeholder 22">
            <a:extLst>
              <a:ext uri="{FF2B5EF4-FFF2-40B4-BE49-F238E27FC236}">
                <a16:creationId xmlns:a16="http://schemas.microsoft.com/office/drawing/2014/main" id="{BE3B7D76-3B53-4F47-80F7-ABCA0FBA6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66CDA0-2487-40A8-BD98-8D2D7AD2C023}" type="slidenum">
              <a:rPr lang="id-ID" altLang="en-US"/>
              <a:pPr/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4056150951"/>
      </p:ext>
    </p:extLst>
  </p:cSld>
  <p:clrMapOvr>
    <a:masterClrMapping/>
  </p:clrMapOvr>
  <p:transition spd="slow" advClick="0">
    <p:wipe dir="r"/>
    <p:sndAc>
      <p:stSnd>
        <p:snd r:embed="rId1" name="camera.wav"/>
      </p:stSnd>
    </p:sndAc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C30CEC32-B8D4-4712-8949-B7611E8F3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BDF2E-3131-AE4E-A336-43C38E1C1363}" type="datetime1">
              <a:rPr lang="id-ID"/>
              <a:pPr>
                <a:defRPr/>
              </a:pPr>
              <a:t>15/08/2023</a:t>
            </a:fld>
            <a:endParaRPr lang="id-ID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05D79B9-E178-449E-9E8A-540E508D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2B1FD48C-CBEC-4BC5-8CED-2FD746628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7ED1B-C0F7-4D56-9ABC-8385D1E8014B}" type="slidenum">
              <a:rPr lang="id-ID" altLang="en-US"/>
              <a:pPr/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4046869925"/>
      </p:ext>
    </p:extLst>
  </p:cSld>
  <p:clrMapOvr>
    <a:masterClrMapping/>
  </p:clrMapOvr>
  <p:transition spd="slow" advClick="0">
    <p:wipe dir="r"/>
    <p:sndAc>
      <p:stSnd>
        <p:snd r:embed="rId1" name="camera.wav"/>
      </p:stSnd>
    </p:sndAc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6F6E1AC3-1CBB-4D0C-8A01-FC8EC241E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BDF2E-3131-AE4E-A336-43C38E1C1363}" type="datetime1">
              <a:rPr lang="id-ID"/>
              <a:pPr>
                <a:defRPr/>
              </a:pPr>
              <a:t>15/08/2023</a:t>
            </a:fld>
            <a:endParaRPr lang="id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9ECEDF-B1A1-4DEE-B0E1-C507BF0E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7DB9F7C4-CFE1-416D-A75E-6DF621B20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A358ED-2042-48A5-AE18-B733547C6BBF}" type="slidenum">
              <a:rPr lang="id-ID" altLang="en-US"/>
              <a:pPr/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107418332"/>
      </p:ext>
    </p:extLst>
  </p:cSld>
  <p:clrMapOvr>
    <a:masterClrMapping/>
  </p:clrMapOvr>
  <p:transition spd="slow" advClick="0">
    <p:wipe dir="r"/>
    <p:sndAc>
      <p:stSnd>
        <p:snd r:embed="rId1" name="camera.wav"/>
      </p:stSnd>
    </p:sndAc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5300" y="1524001"/>
            <a:ext cx="3259006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9E43B1CA-2D22-420A-BA5F-4FB6FEBD5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BDF2E-3131-AE4E-A336-43C38E1C1363}" type="datetime1">
              <a:rPr lang="id-ID"/>
              <a:pPr>
                <a:defRPr/>
              </a:pPr>
              <a:t>15/08/2023</a:t>
            </a:fld>
            <a:endParaRPr lang="id-ID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0DE17E1-A1EF-4F76-AE2A-1CD0D5DD2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14B05049-B386-4A42-BF3A-8F94BA2F2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4A2F80-9AB4-4653-B906-2D9F05F224CA}" type="slidenum">
              <a:rPr lang="id-ID" altLang="en-US"/>
              <a:pPr/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377999533"/>
      </p:ext>
    </p:extLst>
  </p:cSld>
  <p:clrMapOvr>
    <a:masterClrMapping/>
  </p:clrMapOvr>
  <p:transition spd="slow" advClick="0">
    <p:wipe dir="r"/>
    <p:sndAc>
      <p:stSnd>
        <p:snd r:embed="rId1" name="camera.wav"/>
      </p:stSnd>
    </p:sndAc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09600"/>
            <a:ext cx="59436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81200" y="1831975"/>
            <a:ext cx="59436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1200" y="1166787"/>
            <a:ext cx="59436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E4394FA6-91D5-419A-8228-5A0CF4874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BDF2E-3131-AE4E-A336-43C38E1C1363}" type="datetime1">
              <a:rPr lang="id-ID"/>
              <a:pPr>
                <a:defRPr/>
              </a:pPr>
              <a:t>15/08/2023</a:t>
            </a:fld>
            <a:endParaRPr lang="id-ID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2DF966A-392F-4895-9A60-FB0A89A97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3BA2219F-0265-479D-83D2-A3AE77CF4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0B73FF-9527-4A20-A52E-C4471F4B5205}" type="slidenum">
              <a:rPr lang="id-ID" altLang="en-US"/>
              <a:pPr/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011360426"/>
      </p:ext>
    </p:extLst>
  </p:cSld>
  <p:clrMapOvr>
    <a:masterClrMapping/>
  </p:clrMapOvr>
  <p:transition spd="slow" advClick="0">
    <p:wipe dir="r"/>
    <p:sndAc>
      <p:stSnd>
        <p:snd r:embed="rId1" name="camera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906000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95001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1FBD8DA7-A743-4B31-9415-3C062C08B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BDF2E-3131-AE4E-A336-43C38E1C1363}" type="datetime1">
              <a:rPr lang="id-ID"/>
              <a:pPr>
                <a:defRPr/>
              </a:pPr>
              <a:t>15/08/2023</a:t>
            </a:fld>
            <a:endParaRPr lang="id-ID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26B57BA-E1D1-4F34-B4A6-70EAE9D36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DDCFCA04-4536-43D4-AA67-D4B76BB6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FD577-53D1-451E-AB17-E9815DED4EDD}" type="slidenum">
              <a:rPr lang="id-ID" altLang="en-US"/>
              <a:pPr/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414249318"/>
      </p:ext>
    </p:extLst>
  </p:cSld>
  <p:clrMapOvr>
    <a:masterClrMapping/>
  </p:clrMapOvr>
  <p:transition spd="slow" advClick="0">
    <p:wipe dir="r"/>
    <p:sndAc>
      <p:stSnd>
        <p:snd r:embed="rId1" name="camera.wav"/>
      </p:stSnd>
    </p:sndAc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5FA2E7C6-1E62-4AFF-9B5C-A685B4AAD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BDF2E-3131-AE4E-A336-43C38E1C1363}" type="datetime1">
              <a:rPr lang="id-ID"/>
              <a:pPr>
                <a:defRPr/>
              </a:pPr>
              <a:t>15/08/2023</a:t>
            </a:fld>
            <a:endParaRPr lang="id-ID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AEA0BF6-6933-4684-9106-3E984618D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C9960165-431E-4F1E-911C-1AF580415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D9E08F-9C20-423C-BAB0-08C430707357}" type="slidenum">
              <a:rPr lang="id-ID" altLang="en-US"/>
              <a:pPr/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278788264"/>
      </p:ext>
    </p:extLst>
  </p:cSld>
  <p:clrMapOvr>
    <a:masterClrMapping/>
  </p:clrMapOvr>
  <p:transition spd="slow" advClick="0">
    <p:wipe dir="r"/>
    <p:sndAc>
      <p:stSnd>
        <p:snd r:embed="rId1" name="camera.wav"/>
      </p:stSnd>
    </p:sndAc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bg>
      <p:bgPr>
        <a:solidFill>
          <a:srgbClr val="DF93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70288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FE69C30D-2273-42F5-A650-C2AEF31F64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408089-9AF3-454F-8BA4-21C35547A0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31904" y="352426"/>
            <a:ext cx="1663038" cy="1408113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4" name="Star: 5 Points 10">
            <a:extLst>
              <a:ext uri="{FF2B5EF4-FFF2-40B4-BE49-F238E27FC236}">
                <a16:creationId xmlns:a16="http://schemas.microsoft.com/office/drawing/2014/main" id="{379DE9FE-BC01-43CE-A26D-11F9D43BBE3C}"/>
              </a:ext>
            </a:extLst>
          </p:cNvPr>
          <p:cNvSpPr/>
          <p:nvPr userDrawn="1"/>
        </p:nvSpPr>
        <p:spPr>
          <a:xfrm>
            <a:off x="4911725" y="1828800"/>
            <a:ext cx="288925" cy="266700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50800" dist="50800" dir="2700000" algn="tl" rotWithShape="0">
              <a:prstClr val="black">
                <a:alpha val="7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sz="1800"/>
          </a:p>
        </p:txBody>
      </p:sp>
      <p:sp>
        <p:nvSpPr>
          <p:cNvPr id="5" name="Star: 5 Points 11">
            <a:extLst>
              <a:ext uri="{FF2B5EF4-FFF2-40B4-BE49-F238E27FC236}">
                <a16:creationId xmlns:a16="http://schemas.microsoft.com/office/drawing/2014/main" id="{CD841200-DA68-45A5-B9EC-0D40CA014F68}"/>
              </a:ext>
            </a:extLst>
          </p:cNvPr>
          <p:cNvSpPr/>
          <p:nvPr userDrawn="1"/>
        </p:nvSpPr>
        <p:spPr>
          <a:xfrm>
            <a:off x="5311634" y="1828800"/>
            <a:ext cx="288925" cy="266700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50800" dist="50800" dir="2700000" algn="tl" rotWithShape="0">
              <a:prstClr val="black">
                <a:alpha val="7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sz="1800"/>
          </a:p>
        </p:txBody>
      </p:sp>
    </p:spTree>
    <p:extLst>
      <p:ext uri="{BB962C8B-B14F-4D97-AF65-F5344CB8AC3E}">
        <p14:creationId xmlns:p14="http://schemas.microsoft.com/office/powerpoint/2010/main" val="285597936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B86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00DD5C-AE48-4D0B-A66C-4326A0E569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318" r="71450"/>
          <a:stretch/>
        </p:blipFill>
        <p:spPr>
          <a:xfrm>
            <a:off x="488421" y="0"/>
            <a:ext cx="1809221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7B03A5-6ECF-40BC-A412-9D962E4B3E1B}"/>
              </a:ext>
            </a:extLst>
          </p:cNvPr>
          <p:cNvSpPr/>
          <p:nvPr userDrawn="1"/>
        </p:nvSpPr>
        <p:spPr>
          <a:xfrm>
            <a:off x="703396" y="0"/>
            <a:ext cx="187457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C905B4-F3EF-4A61-81A3-3B3DDF71D5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25764" y="233364"/>
            <a:ext cx="1243409" cy="1050925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6AFBDC-8E9D-4D67-BEBE-81C9C6F7CD2D}"/>
              </a:ext>
            </a:extLst>
          </p:cNvPr>
          <p:cNvSpPr txBox="1"/>
          <p:nvPr userDrawn="1"/>
        </p:nvSpPr>
        <p:spPr>
          <a:xfrm>
            <a:off x="2567650" y="6332538"/>
            <a:ext cx="37112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cs typeface="Arial" charset="0"/>
              </a:rPr>
              <a:t>MAHASISWA DALAM BELA NEGARA</a:t>
            </a:r>
            <a:endParaRPr lang="id-ID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cs typeface="Arial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0C3AC1-C555-4E3D-AA66-305569D40D1D}"/>
              </a:ext>
            </a:extLst>
          </p:cNvPr>
          <p:cNvCxnSpPr>
            <a:cxnSpLocks/>
          </p:cNvCxnSpPr>
          <p:nvPr userDrawn="1"/>
        </p:nvCxnSpPr>
        <p:spPr>
          <a:xfrm>
            <a:off x="2655359" y="6343650"/>
            <a:ext cx="7049427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420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4B86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5510E2-7856-4142-B4BB-5DCA61E488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5764" y="233364"/>
            <a:ext cx="1243409" cy="1050925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3AA79D-84BD-475B-BE1B-AF7AE51EC770}"/>
              </a:ext>
            </a:extLst>
          </p:cNvPr>
          <p:cNvSpPr txBox="1"/>
          <p:nvPr userDrawn="1"/>
        </p:nvSpPr>
        <p:spPr>
          <a:xfrm>
            <a:off x="3558250" y="6332538"/>
            <a:ext cx="37112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cs typeface="Arial" charset="0"/>
              </a:rPr>
              <a:t>MAHASISWA DALAM BELA NEGARA</a:t>
            </a:r>
            <a:endParaRPr lang="id-ID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cs typeface="Arial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5C52B1-7CEC-4043-970C-6C142B156777}"/>
              </a:ext>
            </a:extLst>
          </p:cNvPr>
          <p:cNvCxnSpPr>
            <a:cxnSpLocks/>
          </p:cNvCxnSpPr>
          <p:nvPr userDrawn="1"/>
        </p:nvCxnSpPr>
        <p:spPr>
          <a:xfrm>
            <a:off x="3659717" y="6343650"/>
            <a:ext cx="6045068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8EDDB93-12F1-493B-9C51-5E752B2E3E96}"/>
              </a:ext>
            </a:extLst>
          </p:cNvPr>
          <p:cNvSpPr/>
          <p:nvPr userDrawn="1"/>
        </p:nvSpPr>
        <p:spPr>
          <a:xfrm>
            <a:off x="0" y="0"/>
            <a:ext cx="3365633" cy="68580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3E697F-A8FA-411C-BFDF-33760A6CB810}"/>
              </a:ext>
            </a:extLst>
          </p:cNvPr>
          <p:cNvSpPr/>
          <p:nvPr userDrawn="1"/>
        </p:nvSpPr>
        <p:spPr>
          <a:xfrm>
            <a:off x="3240088" y="0"/>
            <a:ext cx="302683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sz="1800"/>
          </a:p>
        </p:txBody>
      </p:sp>
    </p:spTree>
    <p:extLst>
      <p:ext uri="{BB962C8B-B14F-4D97-AF65-F5344CB8AC3E}">
        <p14:creationId xmlns:p14="http://schemas.microsoft.com/office/powerpoint/2010/main" val="37854255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4B86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295B4B-B73F-46D4-9A6C-90D5C3BC7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25764" y="233364"/>
            <a:ext cx="1243409" cy="1050925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2F0247-89EF-4D5D-A970-3AAAA856F194}"/>
              </a:ext>
            </a:extLst>
          </p:cNvPr>
          <p:cNvSpPr txBox="1"/>
          <p:nvPr userDrawn="1"/>
        </p:nvSpPr>
        <p:spPr>
          <a:xfrm>
            <a:off x="3558250" y="6332538"/>
            <a:ext cx="37112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cs typeface="Arial" charset="0"/>
              </a:rPr>
              <a:t>MAHASISWA DALAM BELA NEGARA</a:t>
            </a:r>
            <a:endParaRPr lang="id-ID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cs typeface="Arial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69855E8-F4FE-4FB3-97E0-CD58B16D7DBA}"/>
              </a:ext>
            </a:extLst>
          </p:cNvPr>
          <p:cNvCxnSpPr>
            <a:cxnSpLocks/>
          </p:cNvCxnSpPr>
          <p:nvPr userDrawn="1"/>
        </p:nvCxnSpPr>
        <p:spPr>
          <a:xfrm>
            <a:off x="3659717" y="6343650"/>
            <a:ext cx="6045068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97109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4B86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C4736A2-9253-4DDA-A6DC-F83761F12C5B}"/>
              </a:ext>
            </a:extLst>
          </p:cNvPr>
          <p:cNvCxnSpPr>
            <a:cxnSpLocks/>
          </p:cNvCxnSpPr>
          <p:nvPr userDrawn="1"/>
        </p:nvCxnSpPr>
        <p:spPr>
          <a:xfrm>
            <a:off x="2655359" y="6343650"/>
            <a:ext cx="7049427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1482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4B86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94025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130B7-9263-4B61-9EE3-37A3EA860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C5BBC-A58B-4981-A34B-32A0FCB93885}" type="datetimeFigureOut">
              <a:rPr lang="id-ID"/>
              <a:pPr>
                <a:defRPr/>
              </a:pPr>
              <a:t>15/08/2023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56635-E5CA-4B5A-944C-82BBBAAB9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A2506-8BCF-41D7-A050-61F5820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97BB7-0472-459A-BADB-980AD5238E60}" type="slidenum">
              <a:rPr lang="id-ID" altLang="en-US"/>
              <a:pPr/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19277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4953001" y="0"/>
            <a:ext cx="4953001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54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0691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64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3566A-8DEF-483F-936F-E0F145862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CB3D5E3-980F-41C4-9A84-1D9862CDA5BB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19F2D-6308-4A3B-B28E-BDD8C040D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A37-6150-40A4-AF38-73025E00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CB980179-44C7-4686-AEEA-6BE7928205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19871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A2E524-E24E-4530-ACCC-D9901682D6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4DE506-D079-4302-9667-6CEC6D214E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BD94D-3BB0-46C1-9F55-FCF9705136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26DC88-345D-493E-AA47-5006CBE7AB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172602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145D9-C9DF-4FED-ACBB-D1965A686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50F03-00EE-4D01-8056-5528B38C5FE6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E8A2E-AF90-4772-A2AE-E2B501860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1E3FF-E797-4C6E-B9D1-D969A72B0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8CE7B-856C-44C5-80A0-C86941AEC9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6537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F5CCC-353F-4D5C-A532-5F3F177C8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F0F3C-4D61-44B2-B6F6-64751A8EB129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F889E-40EA-44BB-ABC2-D1F6D5FC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A2487-CF08-4B89-8DD6-081ED8E6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C1DB6-F5E9-4197-AB58-99CFB2E940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599873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7CF44-FD07-4DD0-ADE4-4A76FF176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2C2C5-D513-44A6-8914-54EF89DCD4EC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751F-32B4-4AD8-AEEA-2202CD0A7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FD7D0-FD4C-45BC-A707-721EE06DD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F9FF5-95C0-41C3-9FAE-63B53C4EF3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11436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C26783-1DB0-4917-8F2A-D6038C3CF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BF80F-52F5-4634-88C6-33EE9BFA31AA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B6ECD6D-B224-46A4-9330-0602C73B6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1164EC-662D-4837-83AB-81F99205C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19BCD-FC11-4367-9855-E5F816717E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309659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F155E7F-00C3-4491-AEBA-A3669238C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25116-F1F8-48D1-9641-70CC2FED5643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4B777AE-78E1-4AA6-9E72-FF81C49C4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D21409A-ADA8-4170-B9D8-1CD0275B7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D4CE7-C182-4FE2-B677-A2A7CB227D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00727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71EB0AF-5C07-4BBF-BFE6-583AABAC2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14EBF-5DF4-41A0-BD7A-6B3538545943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C23122C-5B7F-4B07-BF63-684AD9EB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86FA57A-B9C1-407B-8518-C066BE6DB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8855-9E86-4E72-B4D8-22FEBB9A5E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7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CA46F43-92C9-49FA-8A2E-AE898F00F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21135-12F6-4C33-A40A-6420D43F5F64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5795C13-2633-4329-A055-9C6CE71D8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9919E41-0ACA-4A2F-BA18-CBC129FEA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9D56A-B522-4590-9180-143592CB01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0833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857376" y="0"/>
            <a:ext cx="6191251" cy="6858000"/>
          </a:xfrm>
          <a:prstGeom prst="rect">
            <a:avLst/>
          </a:prstGeom>
          <a:solidFill>
            <a:srgbClr val="1F608A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838576" y="0"/>
            <a:ext cx="421005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8048627" y="0"/>
            <a:ext cx="1857374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2" y="0"/>
            <a:ext cx="1857374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475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9D4BAEF-37EC-40AC-8E03-9F2883AB7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47588-2BD5-43CC-938D-6C0D9DB1AE6D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AF4DE8-7127-4D40-90F2-5672569EA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4B39CF-74C6-4A14-ABE3-A418987C7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B68F0-5931-486C-A65A-2AD7E43F38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67759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9DDE1D-3668-45F6-8190-794429470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35C57-663E-4714-A2B2-203EC98CC03A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699AEB3-BDF4-46B0-9FE6-BB119189F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990F3F-8A51-4074-ABF8-A3016C692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AC28E-8BD9-4D6E-A4F5-681745E45F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440311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A34A3-C51D-4784-B6FE-76FE8EB71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F1348-7A9C-4B3D-9A26-C5B27528C8C5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34076-43E4-498A-AED8-31788403B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1103B-3798-4091-836A-B646832C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E4138-3F3A-48E4-93DD-C40CA3FA0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492965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DD705-084A-45D2-B49A-F16D3769B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1C037-C3F4-46A9-AC49-4A4C1283EFA3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54FF1-6B9B-4BF5-BEDB-DACC4F676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BE595-AE77-4809-87F4-A47650AC0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CC5BB-D28D-4FEB-A594-032D5EAB43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5071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2838450"/>
            <a:ext cx="9906000" cy="4019550"/>
          </a:xfrm>
          <a:prstGeom prst="rect">
            <a:avLst/>
          </a:prstGeom>
          <a:solidFill>
            <a:srgbClr val="1F6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Picture Placeholder 31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952999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5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1483264" y="982405"/>
            <a:ext cx="6939472" cy="3478886"/>
          </a:xfrm>
          <a:custGeom>
            <a:avLst/>
            <a:gdLst>
              <a:gd name="connsiteX0" fmla="*/ 0 w 8540888"/>
              <a:gd name="connsiteY0" fmla="*/ 17729 h 3478886"/>
              <a:gd name="connsiteX1" fmla="*/ 758759 w 8540888"/>
              <a:gd name="connsiteY1" fmla="*/ 17729 h 3478886"/>
              <a:gd name="connsiteX2" fmla="*/ 758759 w 8540888"/>
              <a:gd name="connsiteY2" fmla="*/ 746881 h 3478886"/>
              <a:gd name="connsiteX3" fmla="*/ 0 w 8540888"/>
              <a:gd name="connsiteY3" fmla="*/ 746881 h 3478886"/>
              <a:gd name="connsiteX4" fmla="*/ 1517516 w 8540888"/>
              <a:gd name="connsiteY4" fmla="*/ 0 h 3478886"/>
              <a:gd name="connsiteX5" fmla="*/ 2276274 w 8540888"/>
              <a:gd name="connsiteY5" fmla="*/ 0 h 3478886"/>
              <a:gd name="connsiteX6" fmla="*/ 6264614 w 8540888"/>
              <a:gd name="connsiteY6" fmla="*/ 0 h 3478886"/>
              <a:gd name="connsiteX7" fmla="*/ 6264614 w 8540888"/>
              <a:gd name="connsiteY7" fmla="*/ 1296133 h 3478886"/>
              <a:gd name="connsiteX8" fmla="*/ 7023372 w 8540888"/>
              <a:gd name="connsiteY8" fmla="*/ 1296133 h 3478886"/>
              <a:gd name="connsiteX9" fmla="*/ 7023372 w 8540888"/>
              <a:gd name="connsiteY9" fmla="*/ 2025285 h 3478886"/>
              <a:gd name="connsiteX10" fmla="*/ 6264614 w 8540888"/>
              <a:gd name="connsiteY10" fmla="*/ 2025285 h 3478886"/>
              <a:gd name="connsiteX11" fmla="*/ 6264614 w 8540888"/>
              <a:gd name="connsiteY11" fmla="*/ 2749734 h 3478886"/>
              <a:gd name="connsiteX12" fmla="*/ 7023372 w 8540888"/>
              <a:gd name="connsiteY12" fmla="*/ 2749734 h 3478886"/>
              <a:gd name="connsiteX13" fmla="*/ 7023372 w 8540888"/>
              <a:gd name="connsiteY13" fmla="*/ 2025712 h 3478886"/>
              <a:gd name="connsiteX14" fmla="*/ 7782130 w 8540888"/>
              <a:gd name="connsiteY14" fmla="*/ 2025712 h 3478886"/>
              <a:gd name="connsiteX15" fmla="*/ 7782130 w 8540888"/>
              <a:gd name="connsiteY15" fmla="*/ 2749734 h 3478886"/>
              <a:gd name="connsiteX16" fmla="*/ 8540888 w 8540888"/>
              <a:gd name="connsiteY16" fmla="*/ 2749734 h 3478886"/>
              <a:gd name="connsiteX17" fmla="*/ 8540888 w 8540888"/>
              <a:gd name="connsiteY17" fmla="*/ 3478886 h 3478886"/>
              <a:gd name="connsiteX18" fmla="*/ 7782130 w 8540888"/>
              <a:gd name="connsiteY18" fmla="*/ 3478886 h 3478886"/>
              <a:gd name="connsiteX19" fmla="*/ 7782130 w 8540888"/>
              <a:gd name="connsiteY19" fmla="*/ 2754864 h 3478886"/>
              <a:gd name="connsiteX20" fmla="*/ 7023372 w 8540888"/>
              <a:gd name="connsiteY20" fmla="*/ 2754864 h 3478886"/>
              <a:gd name="connsiteX21" fmla="*/ 7023372 w 8540888"/>
              <a:gd name="connsiteY21" fmla="*/ 3478886 h 3478886"/>
              <a:gd name="connsiteX22" fmla="*/ 6264614 w 8540888"/>
              <a:gd name="connsiteY22" fmla="*/ 3478886 h 3478886"/>
              <a:gd name="connsiteX23" fmla="*/ 2276274 w 8540888"/>
              <a:gd name="connsiteY23" fmla="*/ 3478886 h 3478886"/>
              <a:gd name="connsiteX24" fmla="*/ 2276274 w 8540888"/>
              <a:gd name="connsiteY24" fmla="*/ 2195465 h 3478886"/>
              <a:gd name="connsiteX25" fmla="*/ 1517516 w 8540888"/>
              <a:gd name="connsiteY25" fmla="*/ 2195465 h 3478886"/>
              <a:gd name="connsiteX26" fmla="*/ 1517516 w 8540888"/>
              <a:gd name="connsiteY26" fmla="*/ 1476033 h 3478886"/>
              <a:gd name="connsiteX27" fmla="*/ 758759 w 8540888"/>
              <a:gd name="connsiteY27" fmla="*/ 1476033 h 3478886"/>
              <a:gd name="connsiteX28" fmla="*/ 758759 w 8540888"/>
              <a:gd name="connsiteY28" fmla="*/ 746881 h 3478886"/>
              <a:gd name="connsiteX29" fmla="*/ 1517516 w 8540888"/>
              <a:gd name="connsiteY29" fmla="*/ 746881 h 3478886"/>
              <a:gd name="connsiteX30" fmla="*/ 1517516 w 8540888"/>
              <a:gd name="connsiteY30" fmla="*/ 1466313 h 3478886"/>
              <a:gd name="connsiteX31" fmla="*/ 2276274 w 8540888"/>
              <a:gd name="connsiteY31" fmla="*/ 1466313 h 3478886"/>
              <a:gd name="connsiteX32" fmla="*/ 2276274 w 8540888"/>
              <a:gd name="connsiteY32" fmla="*/ 729151 h 3478886"/>
              <a:gd name="connsiteX33" fmla="*/ 1517516 w 8540888"/>
              <a:gd name="connsiteY33" fmla="*/ 729151 h 347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540888" h="3478886">
                <a:moveTo>
                  <a:pt x="0" y="17729"/>
                </a:moveTo>
                <a:lnTo>
                  <a:pt x="758759" y="17729"/>
                </a:lnTo>
                <a:lnTo>
                  <a:pt x="758759" y="746881"/>
                </a:lnTo>
                <a:lnTo>
                  <a:pt x="0" y="746881"/>
                </a:lnTo>
                <a:close/>
                <a:moveTo>
                  <a:pt x="1517516" y="0"/>
                </a:moveTo>
                <a:lnTo>
                  <a:pt x="2276274" y="0"/>
                </a:lnTo>
                <a:lnTo>
                  <a:pt x="6264614" y="0"/>
                </a:lnTo>
                <a:lnTo>
                  <a:pt x="6264614" y="1296133"/>
                </a:lnTo>
                <a:lnTo>
                  <a:pt x="7023372" y="1296133"/>
                </a:lnTo>
                <a:lnTo>
                  <a:pt x="7023372" y="2025285"/>
                </a:lnTo>
                <a:lnTo>
                  <a:pt x="6264614" y="2025285"/>
                </a:lnTo>
                <a:lnTo>
                  <a:pt x="6264614" y="2749734"/>
                </a:lnTo>
                <a:lnTo>
                  <a:pt x="7023372" y="2749734"/>
                </a:lnTo>
                <a:lnTo>
                  <a:pt x="7023372" y="2025712"/>
                </a:lnTo>
                <a:lnTo>
                  <a:pt x="7782130" y="2025712"/>
                </a:lnTo>
                <a:lnTo>
                  <a:pt x="7782130" y="2749734"/>
                </a:lnTo>
                <a:lnTo>
                  <a:pt x="8540888" y="2749734"/>
                </a:lnTo>
                <a:lnTo>
                  <a:pt x="8540888" y="3478886"/>
                </a:lnTo>
                <a:lnTo>
                  <a:pt x="7782130" y="3478886"/>
                </a:lnTo>
                <a:lnTo>
                  <a:pt x="7782130" y="2754864"/>
                </a:lnTo>
                <a:lnTo>
                  <a:pt x="7023372" y="2754864"/>
                </a:lnTo>
                <a:lnTo>
                  <a:pt x="7023372" y="3478886"/>
                </a:lnTo>
                <a:lnTo>
                  <a:pt x="6264614" y="3478886"/>
                </a:lnTo>
                <a:lnTo>
                  <a:pt x="2276274" y="3478886"/>
                </a:lnTo>
                <a:lnTo>
                  <a:pt x="2276274" y="2195465"/>
                </a:lnTo>
                <a:lnTo>
                  <a:pt x="1517516" y="2195465"/>
                </a:lnTo>
                <a:lnTo>
                  <a:pt x="1517516" y="1476033"/>
                </a:lnTo>
                <a:lnTo>
                  <a:pt x="758759" y="1476033"/>
                </a:lnTo>
                <a:lnTo>
                  <a:pt x="758759" y="746881"/>
                </a:lnTo>
                <a:lnTo>
                  <a:pt x="1517516" y="746881"/>
                </a:lnTo>
                <a:lnTo>
                  <a:pt x="1517516" y="1466313"/>
                </a:lnTo>
                <a:lnTo>
                  <a:pt x="2276274" y="1466313"/>
                </a:lnTo>
                <a:lnTo>
                  <a:pt x="2276274" y="729151"/>
                </a:lnTo>
                <a:lnTo>
                  <a:pt x="1517516" y="7291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56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476500" y="1143000"/>
            <a:ext cx="4953000" cy="4572000"/>
          </a:xfrm>
          <a:custGeom>
            <a:avLst/>
            <a:gdLst>
              <a:gd name="connsiteX0" fmla="*/ 2371725 w 4743450"/>
              <a:gd name="connsiteY0" fmla="*/ 599999 h 4743450"/>
              <a:gd name="connsiteX1" fmla="*/ 599999 w 4743450"/>
              <a:gd name="connsiteY1" fmla="*/ 2371725 h 4743450"/>
              <a:gd name="connsiteX2" fmla="*/ 2371725 w 4743450"/>
              <a:gd name="connsiteY2" fmla="*/ 4143451 h 4743450"/>
              <a:gd name="connsiteX3" fmla="*/ 4143451 w 4743450"/>
              <a:gd name="connsiteY3" fmla="*/ 2371725 h 4743450"/>
              <a:gd name="connsiteX4" fmla="*/ 2371725 w 4743450"/>
              <a:gd name="connsiteY4" fmla="*/ 599999 h 4743450"/>
              <a:gd name="connsiteX5" fmla="*/ 2371725 w 4743450"/>
              <a:gd name="connsiteY5" fmla="*/ 0 h 4743450"/>
              <a:gd name="connsiteX6" fmla="*/ 4743450 w 4743450"/>
              <a:gd name="connsiteY6" fmla="*/ 2371725 h 4743450"/>
              <a:gd name="connsiteX7" fmla="*/ 2371725 w 4743450"/>
              <a:gd name="connsiteY7" fmla="*/ 4743450 h 4743450"/>
              <a:gd name="connsiteX8" fmla="*/ 0 w 4743450"/>
              <a:gd name="connsiteY8" fmla="*/ 2371725 h 4743450"/>
              <a:gd name="connsiteX9" fmla="*/ 2371725 w 4743450"/>
              <a:gd name="connsiteY9" fmla="*/ 0 h 474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43450" h="4743450">
                <a:moveTo>
                  <a:pt x="2371725" y="599999"/>
                </a:moveTo>
                <a:cubicBezTo>
                  <a:pt x="1393228" y="599999"/>
                  <a:pt x="599999" y="1393228"/>
                  <a:pt x="599999" y="2371725"/>
                </a:cubicBezTo>
                <a:cubicBezTo>
                  <a:pt x="599999" y="3350222"/>
                  <a:pt x="1393228" y="4143451"/>
                  <a:pt x="2371725" y="4143451"/>
                </a:cubicBezTo>
                <a:cubicBezTo>
                  <a:pt x="3350222" y="4143451"/>
                  <a:pt x="4143451" y="3350222"/>
                  <a:pt x="4143451" y="2371725"/>
                </a:cubicBezTo>
                <a:cubicBezTo>
                  <a:pt x="4143451" y="1393228"/>
                  <a:pt x="3350222" y="599999"/>
                  <a:pt x="2371725" y="599999"/>
                </a:cubicBezTo>
                <a:close/>
                <a:moveTo>
                  <a:pt x="2371725" y="0"/>
                </a:moveTo>
                <a:cubicBezTo>
                  <a:pt x="3681593" y="0"/>
                  <a:pt x="4743450" y="1061857"/>
                  <a:pt x="4743450" y="2371725"/>
                </a:cubicBezTo>
                <a:cubicBezTo>
                  <a:pt x="4743450" y="3681593"/>
                  <a:pt x="3681593" y="4743450"/>
                  <a:pt x="2371725" y="4743450"/>
                </a:cubicBezTo>
                <a:cubicBezTo>
                  <a:pt x="1061857" y="4743450"/>
                  <a:pt x="0" y="3681593"/>
                  <a:pt x="0" y="2371725"/>
                </a:cubicBezTo>
                <a:cubicBezTo>
                  <a:pt x="0" y="1061857"/>
                  <a:pt x="1061857" y="0"/>
                  <a:pt x="23717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516291" y="2171700"/>
            <a:ext cx="3389710" cy="2514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" y="2171700"/>
            <a:ext cx="3374231" cy="2514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545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53000" y="0"/>
            <a:ext cx="4953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560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rot="21282802">
            <a:off x="1614538" y="1835705"/>
            <a:ext cx="2753899" cy="2266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/>
          <p:cNvSpPr/>
          <p:nvPr userDrawn="1"/>
        </p:nvSpPr>
        <p:spPr>
          <a:xfrm rot="394685">
            <a:off x="5273684" y="1895414"/>
            <a:ext cx="2747682" cy="2261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 rot="21251925">
            <a:off x="1688623" y="1948665"/>
            <a:ext cx="2587499" cy="20416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 rot="391349">
            <a:off x="5353776" y="1996296"/>
            <a:ext cx="2587499" cy="20416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81685" y="520783"/>
            <a:ext cx="8543925" cy="101913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826839" y="4398302"/>
            <a:ext cx="2489398" cy="20002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5267932" y="4417310"/>
            <a:ext cx="2489398" cy="20002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72116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3" grpId="0"/>
      <p:bldP spid="15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C7DC-CE4D-49F2-B975-EE28F0171685}" type="datetimeFigureOut">
              <a:rPr lang="id-ID" smtClean="0"/>
              <a:pPr/>
              <a:t>15/08/2023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4A51-C661-4203-BC54-0FE26A603722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4965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 flipH="1">
            <a:off x="5155032" y="1701170"/>
            <a:ext cx="4112293" cy="3522966"/>
          </a:xfrm>
          <a:custGeom>
            <a:avLst/>
            <a:gdLst>
              <a:gd name="connsiteX0" fmla="*/ 308047 w 5818510"/>
              <a:gd name="connsiteY0" fmla="*/ 238324 h 4810324"/>
              <a:gd name="connsiteX1" fmla="*/ 1174321 w 5818510"/>
              <a:gd name="connsiteY1" fmla="*/ 190198 h 4810324"/>
              <a:gd name="connsiteX2" fmla="*/ 1294637 w 5818510"/>
              <a:gd name="connsiteY2" fmla="*/ 166135 h 4810324"/>
              <a:gd name="connsiteX3" fmla="*/ 1655584 w 5818510"/>
              <a:gd name="connsiteY3" fmla="*/ 142072 h 4810324"/>
              <a:gd name="connsiteX4" fmla="*/ 3652826 w 5818510"/>
              <a:gd name="connsiteY4" fmla="*/ 118008 h 4810324"/>
              <a:gd name="connsiteX5" fmla="*/ 3797205 w 5818510"/>
              <a:gd name="connsiteY5" fmla="*/ 142072 h 4810324"/>
              <a:gd name="connsiteX6" fmla="*/ 4037837 w 5818510"/>
              <a:gd name="connsiteY6" fmla="*/ 190198 h 4810324"/>
              <a:gd name="connsiteX7" fmla="*/ 4134089 w 5818510"/>
              <a:gd name="connsiteY7" fmla="*/ 238324 h 4810324"/>
              <a:gd name="connsiteX8" fmla="*/ 4278468 w 5818510"/>
              <a:gd name="connsiteY8" fmla="*/ 286451 h 4810324"/>
              <a:gd name="connsiteX9" fmla="*/ 4206279 w 5818510"/>
              <a:gd name="connsiteY9" fmla="*/ 454893 h 4810324"/>
              <a:gd name="connsiteX10" fmla="*/ 4013773 w 5818510"/>
              <a:gd name="connsiteY10" fmla="*/ 623335 h 4810324"/>
              <a:gd name="connsiteX11" fmla="*/ 4085963 w 5818510"/>
              <a:gd name="connsiteY11" fmla="*/ 671461 h 4810324"/>
              <a:gd name="connsiteX12" fmla="*/ 4158152 w 5818510"/>
              <a:gd name="connsiteY12" fmla="*/ 695524 h 4810324"/>
              <a:gd name="connsiteX13" fmla="*/ 4013773 w 5818510"/>
              <a:gd name="connsiteY13" fmla="*/ 839903 h 4810324"/>
              <a:gd name="connsiteX14" fmla="*/ 3941584 w 5818510"/>
              <a:gd name="connsiteY14" fmla="*/ 888029 h 4810324"/>
              <a:gd name="connsiteX15" fmla="*/ 3845331 w 5818510"/>
              <a:gd name="connsiteY15" fmla="*/ 960219 h 4810324"/>
              <a:gd name="connsiteX16" fmla="*/ 3725016 w 5818510"/>
              <a:gd name="connsiteY16" fmla="*/ 1056472 h 4810324"/>
              <a:gd name="connsiteX17" fmla="*/ 3700952 w 5818510"/>
              <a:gd name="connsiteY17" fmla="*/ 1152724 h 4810324"/>
              <a:gd name="connsiteX18" fmla="*/ 3797205 w 5818510"/>
              <a:gd name="connsiteY18" fmla="*/ 1176787 h 4810324"/>
              <a:gd name="connsiteX19" fmla="*/ 3845331 w 5818510"/>
              <a:gd name="connsiteY19" fmla="*/ 1224914 h 4810324"/>
              <a:gd name="connsiteX20" fmla="*/ 4085963 w 5818510"/>
              <a:gd name="connsiteY20" fmla="*/ 1273040 h 4810324"/>
              <a:gd name="connsiteX21" fmla="*/ 4230342 w 5818510"/>
              <a:gd name="connsiteY21" fmla="*/ 1321166 h 4810324"/>
              <a:gd name="connsiteX22" fmla="*/ 4158152 w 5818510"/>
              <a:gd name="connsiteY22" fmla="*/ 1393356 h 4810324"/>
              <a:gd name="connsiteX23" fmla="*/ 4013773 w 5818510"/>
              <a:gd name="connsiteY23" fmla="*/ 1489608 h 4810324"/>
              <a:gd name="connsiteX24" fmla="*/ 3965647 w 5818510"/>
              <a:gd name="connsiteY24" fmla="*/ 1537735 h 4810324"/>
              <a:gd name="connsiteX25" fmla="*/ 3821268 w 5818510"/>
              <a:gd name="connsiteY25" fmla="*/ 1633987 h 4810324"/>
              <a:gd name="connsiteX26" fmla="*/ 3797205 w 5818510"/>
              <a:gd name="connsiteY26" fmla="*/ 1706177 h 4810324"/>
              <a:gd name="connsiteX27" fmla="*/ 3917521 w 5818510"/>
              <a:gd name="connsiteY27" fmla="*/ 1778366 h 4810324"/>
              <a:gd name="connsiteX28" fmla="*/ 4037837 w 5818510"/>
              <a:gd name="connsiteY28" fmla="*/ 1826493 h 4810324"/>
              <a:gd name="connsiteX29" fmla="*/ 4182216 w 5818510"/>
              <a:gd name="connsiteY29" fmla="*/ 1898682 h 4810324"/>
              <a:gd name="connsiteX30" fmla="*/ 4326594 w 5818510"/>
              <a:gd name="connsiteY30" fmla="*/ 1922745 h 4810324"/>
              <a:gd name="connsiteX31" fmla="*/ 4374721 w 5818510"/>
              <a:gd name="connsiteY31" fmla="*/ 1994935 h 4810324"/>
              <a:gd name="connsiteX32" fmla="*/ 4326594 w 5818510"/>
              <a:gd name="connsiteY32" fmla="*/ 2163377 h 4810324"/>
              <a:gd name="connsiteX33" fmla="*/ 4254405 w 5818510"/>
              <a:gd name="connsiteY33" fmla="*/ 2307756 h 4810324"/>
              <a:gd name="connsiteX34" fmla="*/ 4230342 w 5818510"/>
              <a:gd name="connsiteY34" fmla="*/ 2379945 h 4810324"/>
              <a:gd name="connsiteX35" fmla="*/ 4254405 w 5818510"/>
              <a:gd name="connsiteY35" fmla="*/ 2524324 h 4810324"/>
              <a:gd name="connsiteX36" fmla="*/ 4350658 w 5818510"/>
              <a:gd name="connsiteY36" fmla="*/ 2596514 h 4810324"/>
              <a:gd name="connsiteX37" fmla="*/ 4446910 w 5818510"/>
              <a:gd name="connsiteY37" fmla="*/ 2740893 h 4810324"/>
              <a:gd name="connsiteX38" fmla="*/ 4495037 w 5818510"/>
              <a:gd name="connsiteY38" fmla="*/ 2789019 h 4810324"/>
              <a:gd name="connsiteX39" fmla="*/ 4591289 w 5818510"/>
              <a:gd name="connsiteY39" fmla="*/ 2933398 h 4810324"/>
              <a:gd name="connsiteX40" fmla="*/ 4663479 w 5818510"/>
              <a:gd name="connsiteY40" fmla="*/ 2981524 h 4810324"/>
              <a:gd name="connsiteX41" fmla="*/ 4783794 w 5818510"/>
              <a:gd name="connsiteY41" fmla="*/ 3125903 h 4810324"/>
              <a:gd name="connsiteX42" fmla="*/ 4855984 w 5818510"/>
              <a:gd name="connsiteY42" fmla="*/ 3149966 h 4810324"/>
              <a:gd name="connsiteX43" fmla="*/ 4904110 w 5818510"/>
              <a:gd name="connsiteY43" fmla="*/ 3222156 h 4810324"/>
              <a:gd name="connsiteX44" fmla="*/ 5120679 w 5818510"/>
              <a:gd name="connsiteY44" fmla="*/ 3342472 h 4810324"/>
              <a:gd name="connsiteX45" fmla="*/ 5313184 w 5818510"/>
              <a:gd name="connsiteY45" fmla="*/ 3438724 h 4810324"/>
              <a:gd name="connsiteX46" fmla="*/ 5265058 w 5818510"/>
              <a:gd name="connsiteY46" fmla="*/ 3486851 h 4810324"/>
              <a:gd name="connsiteX47" fmla="*/ 5120679 w 5818510"/>
              <a:gd name="connsiteY47" fmla="*/ 3534977 h 4810324"/>
              <a:gd name="connsiteX48" fmla="*/ 5048489 w 5818510"/>
              <a:gd name="connsiteY48" fmla="*/ 3559040 h 4810324"/>
              <a:gd name="connsiteX49" fmla="*/ 4880047 w 5818510"/>
              <a:gd name="connsiteY49" fmla="*/ 3679356 h 4810324"/>
              <a:gd name="connsiteX50" fmla="*/ 4904110 w 5818510"/>
              <a:gd name="connsiteY50" fmla="*/ 3751545 h 4810324"/>
              <a:gd name="connsiteX51" fmla="*/ 5048489 w 5818510"/>
              <a:gd name="connsiteY51" fmla="*/ 3823735 h 4810324"/>
              <a:gd name="connsiteX52" fmla="*/ 5192868 w 5818510"/>
              <a:gd name="connsiteY52" fmla="*/ 3919987 h 4810324"/>
              <a:gd name="connsiteX53" fmla="*/ 5240994 w 5818510"/>
              <a:gd name="connsiteY53" fmla="*/ 3968114 h 4810324"/>
              <a:gd name="connsiteX54" fmla="*/ 5313184 w 5818510"/>
              <a:gd name="connsiteY54" fmla="*/ 3992177 h 4810324"/>
              <a:gd name="connsiteX55" fmla="*/ 5433500 w 5818510"/>
              <a:gd name="connsiteY55" fmla="*/ 4088429 h 4810324"/>
              <a:gd name="connsiteX56" fmla="*/ 5505689 w 5818510"/>
              <a:gd name="connsiteY56" fmla="*/ 4136556 h 4810324"/>
              <a:gd name="connsiteX57" fmla="*/ 5553816 w 5818510"/>
              <a:gd name="connsiteY57" fmla="*/ 4184682 h 4810324"/>
              <a:gd name="connsiteX58" fmla="*/ 5626005 w 5818510"/>
              <a:gd name="connsiteY58" fmla="*/ 4208745 h 4810324"/>
              <a:gd name="connsiteX59" fmla="*/ 5746321 w 5818510"/>
              <a:gd name="connsiteY59" fmla="*/ 4304998 h 4810324"/>
              <a:gd name="connsiteX60" fmla="*/ 5818510 w 5818510"/>
              <a:gd name="connsiteY60" fmla="*/ 4353124 h 4810324"/>
              <a:gd name="connsiteX61" fmla="*/ 5650068 w 5818510"/>
              <a:gd name="connsiteY61" fmla="*/ 4425314 h 4810324"/>
              <a:gd name="connsiteX62" fmla="*/ 5577879 w 5818510"/>
              <a:gd name="connsiteY62" fmla="*/ 4449377 h 4810324"/>
              <a:gd name="connsiteX63" fmla="*/ 3195626 w 5818510"/>
              <a:gd name="connsiteY63" fmla="*/ 4497503 h 4810324"/>
              <a:gd name="connsiteX64" fmla="*/ 3051247 w 5818510"/>
              <a:gd name="connsiteY64" fmla="*/ 4545629 h 4810324"/>
              <a:gd name="connsiteX65" fmla="*/ 2954994 w 5818510"/>
              <a:gd name="connsiteY65" fmla="*/ 4641882 h 4810324"/>
              <a:gd name="connsiteX66" fmla="*/ 2786552 w 5818510"/>
              <a:gd name="connsiteY66" fmla="*/ 4714072 h 4810324"/>
              <a:gd name="connsiteX67" fmla="*/ 2714363 w 5818510"/>
              <a:gd name="connsiteY67" fmla="*/ 4738135 h 4810324"/>
              <a:gd name="connsiteX68" fmla="*/ 2545921 w 5818510"/>
              <a:gd name="connsiteY68" fmla="*/ 4810324 h 4810324"/>
              <a:gd name="connsiteX69" fmla="*/ 2329352 w 5818510"/>
              <a:gd name="connsiteY69" fmla="*/ 4786261 h 4810324"/>
              <a:gd name="connsiteX70" fmla="*/ 2184973 w 5818510"/>
              <a:gd name="connsiteY70" fmla="*/ 4738135 h 4810324"/>
              <a:gd name="connsiteX71" fmla="*/ 1968405 w 5818510"/>
              <a:gd name="connsiteY71" fmla="*/ 4641882 h 4810324"/>
              <a:gd name="connsiteX72" fmla="*/ 1896216 w 5818510"/>
              <a:gd name="connsiteY72" fmla="*/ 4617819 h 4810324"/>
              <a:gd name="connsiteX73" fmla="*/ 1824026 w 5818510"/>
              <a:gd name="connsiteY73" fmla="*/ 4569693 h 4810324"/>
              <a:gd name="connsiteX74" fmla="*/ 1655584 w 5818510"/>
              <a:gd name="connsiteY74" fmla="*/ 4545629 h 4810324"/>
              <a:gd name="connsiteX75" fmla="*/ 1583394 w 5818510"/>
              <a:gd name="connsiteY75" fmla="*/ 4521566 h 4810324"/>
              <a:gd name="connsiteX76" fmla="*/ 1439016 w 5818510"/>
              <a:gd name="connsiteY76" fmla="*/ 4497503 h 4810324"/>
              <a:gd name="connsiteX77" fmla="*/ 115542 w 5818510"/>
              <a:gd name="connsiteY77" fmla="*/ 4473440 h 4810324"/>
              <a:gd name="connsiteX78" fmla="*/ 139605 w 5818510"/>
              <a:gd name="connsiteY78" fmla="*/ 4208745 h 4810324"/>
              <a:gd name="connsiteX79" fmla="*/ 235858 w 5818510"/>
              <a:gd name="connsiteY79" fmla="*/ 4016240 h 4810324"/>
              <a:gd name="connsiteX80" fmla="*/ 283984 w 5818510"/>
              <a:gd name="connsiteY80" fmla="*/ 3823735 h 4810324"/>
              <a:gd name="connsiteX81" fmla="*/ 332110 w 5818510"/>
              <a:gd name="connsiteY81" fmla="*/ 3583103 h 4810324"/>
              <a:gd name="connsiteX82" fmla="*/ 308047 w 5818510"/>
              <a:gd name="connsiteY82" fmla="*/ 2957461 h 4810324"/>
              <a:gd name="connsiteX83" fmla="*/ 235858 w 5818510"/>
              <a:gd name="connsiteY83" fmla="*/ 2861208 h 4810324"/>
              <a:gd name="connsiteX84" fmla="*/ 91479 w 5818510"/>
              <a:gd name="connsiteY84" fmla="*/ 2740893 h 4810324"/>
              <a:gd name="connsiteX85" fmla="*/ 43352 w 5818510"/>
              <a:gd name="connsiteY85" fmla="*/ 2692766 h 4810324"/>
              <a:gd name="connsiteX86" fmla="*/ 43352 w 5818510"/>
              <a:gd name="connsiteY86" fmla="*/ 2115251 h 4810324"/>
              <a:gd name="connsiteX87" fmla="*/ 67416 w 5818510"/>
              <a:gd name="connsiteY87" fmla="*/ 1970872 h 4810324"/>
              <a:gd name="connsiteX88" fmla="*/ 187731 w 5818510"/>
              <a:gd name="connsiteY88" fmla="*/ 1874619 h 4810324"/>
              <a:gd name="connsiteX89" fmla="*/ 283984 w 5818510"/>
              <a:gd name="connsiteY89" fmla="*/ 1754303 h 4810324"/>
              <a:gd name="connsiteX90" fmla="*/ 332110 w 5818510"/>
              <a:gd name="connsiteY90" fmla="*/ 1658051 h 4810324"/>
              <a:gd name="connsiteX91" fmla="*/ 308047 w 5818510"/>
              <a:gd name="connsiteY91" fmla="*/ 1537735 h 4810324"/>
              <a:gd name="connsiteX92" fmla="*/ 211794 w 5818510"/>
              <a:gd name="connsiteY92" fmla="*/ 1393356 h 4810324"/>
              <a:gd name="connsiteX93" fmla="*/ 163668 w 5818510"/>
              <a:gd name="connsiteY93" fmla="*/ 1321166 h 4810324"/>
              <a:gd name="connsiteX94" fmla="*/ 139605 w 5818510"/>
              <a:gd name="connsiteY94" fmla="*/ 1080535 h 4810324"/>
              <a:gd name="connsiteX95" fmla="*/ 211794 w 5818510"/>
              <a:gd name="connsiteY95" fmla="*/ 888029 h 4810324"/>
              <a:gd name="connsiteX96" fmla="*/ 235858 w 5818510"/>
              <a:gd name="connsiteY96" fmla="*/ 815840 h 4810324"/>
              <a:gd name="connsiteX97" fmla="*/ 259921 w 5818510"/>
              <a:gd name="connsiteY97" fmla="*/ 503019 h 4810324"/>
              <a:gd name="connsiteX98" fmla="*/ 308047 w 5818510"/>
              <a:gd name="connsiteY98" fmla="*/ 430829 h 4810324"/>
              <a:gd name="connsiteX99" fmla="*/ 356173 w 5818510"/>
              <a:gd name="connsiteY99" fmla="*/ 286451 h 4810324"/>
              <a:gd name="connsiteX100" fmla="*/ 308047 w 5818510"/>
              <a:gd name="connsiteY100" fmla="*/ 238324 h 4810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818510" h="4810324">
                <a:moveTo>
                  <a:pt x="308047" y="238324"/>
                </a:moveTo>
                <a:lnTo>
                  <a:pt x="1174321" y="190198"/>
                </a:lnTo>
                <a:cubicBezTo>
                  <a:pt x="1215112" y="187213"/>
                  <a:pt x="1253940" y="170205"/>
                  <a:pt x="1294637" y="166135"/>
                </a:cubicBezTo>
                <a:cubicBezTo>
                  <a:pt x="1414621" y="154137"/>
                  <a:pt x="1535268" y="150093"/>
                  <a:pt x="1655584" y="142072"/>
                </a:cubicBezTo>
                <a:cubicBezTo>
                  <a:pt x="2353404" y="-137059"/>
                  <a:pt x="1782497" y="73476"/>
                  <a:pt x="3652826" y="118008"/>
                </a:cubicBezTo>
                <a:cubicBezTo>
                  <a:pt x="3701602" y="119169"/>
                  <a:pt x="3749250" y="133080"/>
                  <a:pt x="3797205" y="142072"/>
                </a:cubicBezTo>
                <a:cubicBezTo>
                  <a:pt x="3877603" y="157147"/>
                  <a:pt x="4037837" y="190198"/>
                  <a:pt x="4037837" y="190198"/>
                </a:cubicBezTo>
                <a:cubicBezTo>
                  <a:pt x="4069921" y="206240"/>
                  <a:pt x="4100784" y="225002"/>
                  <a:pt x="4134089" y="238324"/>
                </a:cubicBezTo>
                <a:cubicBezTo>
                  <a:pt x="4181190" y="257165"/>
                  <a:pt x="4278468" y="286451"/>
                  <a:pt x="4278468" y="286451"/>
                </a:cubicBezTo>
                <a:cubicBezTo>
                  <a:pt x="4260583" y="340105"/>
                  <a:pt x="4240969" y="410292"/>
                  <a:pt x="4206279" y="454893"/>
                </a:cubicBezTo>
                <a:cubicBezTo>
                  <a:pt x="4130484" y="552343"/>
                  <a:pt x="4100025" y="565833"/>
                  <a:pt x="4013773" y="623335"/>
                </a:cubicBezTo>
                <a:cubicBezTo>
                  <a:pt x="4037836" y="639377"/>
                  <a:pt x="4060096" y="658527"/>
                  <a:pt x="4085963" y="671461"/>
                </a:cubicBezTo>
                <a:cubicBezTo>
                  <a:pt x="4108650" y="682804"/>
                  <a:pt x="4152000" y="670917"/>
                  <a:pt x="4158152" y="695524"/>
                </a:cubicBezTo>
                <a:cubicBezTo>
                  <a:pt x="4169229" y="739832"/>
                  <a:pt x="4020213" y="835303"/>
                  <a:pt x="4013773" y="839903"/>
                </a:cubicBezTo>
                <a:cubicBezTo>
                  <a:pt x="3990240" y="856712"/>
                  <a:pt x="3965117" y="871219"/>
                  <a:pt x="3941584" y="888029"/>
                </a:cubicBezTo>
                <a:cubicBezTo>
                  <a:pt x="3908949" y="911340"/>
                  <a:pt x="3877966" y="936908"/>
                  <a:pt x="3845331" y="960219"/>
                </a:cubicBezTo>
                <a:cubicBezTo>
                  <a:pt x="3739088" y="1036107"/>
                  <a:pt x="3805497" y="975989"/>
                  <a:pt x="3725016" y="1056472"/>
                </a:cubicBezTo>
                <a:cubicBezTo>
                  <a:pt x="3716995" y="1088556"/>
                  <a:pt x="3683937" y="1124365"/>
                  <a:pt x="3700952" y="1152724"/>
                </a:cubicBezTo>
                <a:cubicBezTo>
                  <a:pt x="3717967" y="1181083"/>
                  <a:pt x="3767625" y="1161997"/>
                  <a:pt x="3797205" y="1176787"/>
                </a:cubicBezTo>
                <a:cubicBezTo>
                  <a:pt x="3817497" y="1186933"/>
                  <a:pt x="3823808" y="1217740"/>
                  <a:pt x="3845331" y="1224914"/>
                </a:cubicBezTo>
                <a:cubicBezTo>
                  <a:pt x="3922932" y="1250781"/>
                  <a:pt x="4008361" y="1247173"/>
                  <a:pt x="4085963" y="1273040"/>
                </a:cubicBezTo>
                <a:lnTo>
                  <a:pt x="4230342" y="1321166"/>
                </a:lnTo>
                <a:cubicBezTo>
                  <a:pt x="4206279" y="1345229"/>
                  <a:pt x="4185014" y="1372463"/>
                  <a:pt x="4158152" y="1393356"/>
                </a:cubicBezTo>
                <a:cubicBezTo>
                  <a:pt x="4112495" y="1428867"/>
                  <a:pt x="4054672" y="1448708"/>
                  <a:pt x="4013773" y="1489608"/>
                </a:cubicBezTo>
                <a:cubicBezTo>
                  <a:pt x="3997731" y="1505650"/>
                  <a:pt x="3983797" y="1524123"/>
                  <a:pt x="3965647" y="1537735"/>
                </a:cubicBezTo>
                <a:cubicBezTo>
                  <a:pt x="3919375" y="1572439"/>
                  <a:pt x="3821268" y="1633987"/>
                  <a:pt x="3821268" y="1633987"/>
                </a:cubicBezTo>
                <a:cubicBezTo>
                  <a:pt x="3813247" y="1658050"/>
                  <a:pt x="3783135" y="1685072"/>
                  <a:pt x="3797205" y="1706177"/>
                </a:cubicBezTo>
                <a:cubicBezTo>
                  <a:pt x="3823149" y="1745092"/>
                  <a:pt x="3875688" y="1757450"/>
                  <a:pt x="3917521" y="1778366"/>
                </a:cubicBezTo>
                <a:cubicBezTo>
                  <a:pt x="3956156" y="1797683"/>
                  <a:pt x="3998514" y="1808619"/>
                  <a:pt x="4037837" y="1826493"/>
                </a:cubicBezTo>
                <a:cubicBezTo>
                  <a:pt x="4086821" y="1848758"/>
                  <a:pt x="4131170" y="1881667"/>
                  <a:pt x="4182216" y="1898682"/>
                </a:cubicBezTo>
                <a:cubicBezTo>
                  <a:pt x="4228502" y="1914111"/>
                  <a:pt x="4278468" y="1914724"/>
                  <a:pt x="4326594" y="1922745"/>
                </a:cubicBezTo>
                <a:cubicBezTo>
                  <a:pt x="4342636" y="1946808"/>
                  <a:pt x="4374721" y="1966014"/>
                  <a:pt x="4374721" y="1994935"/>
                </a:cubicBezTo>
                <a:cubicBezTo>
                  <a:pt x="4374721" y="2053329"/>
                  <a:pt x="4343374" y="2107446"/>
                  <a:pt x="4326594" y="2163377"/>
                </a:cubicBezTo>
                <a:cubicBezTo>
                  <a:pt x="4281231" y="2314586"/>
                  <a:pt x="4330459" y="2155647"/>
                  <a:pt x="4254405" y="2307756"/>
                </a:cubicBezTo>
                <a:cubicBezTo>
                  <a:pt x="4243062" y="2330443"/>
                  <a:pt x="4238363" y="2355882"/>
                  <a:pt x="4230342" y="2379945"/>
                </a:cubicBezTo>
                <a:cubicBezTo>
                  <a:pt x="4238363" y="2428071"/>
                  <a:pt x="4230710" y="2481674"/>
                  <a:pt x="4254405" y="2524324"/>
                </a:cubicBezTo>
                <a:cubicBezTo>
                  <a:pt x="4273882" y="2559382"/>
                  <a:pt x="4324013" y="2566539"/>
                  <a:pt x="4350658" y="2596514"/>
                </a:cubicBezTo>
                <a:cubicBezTo>
                  <a:pt x="4389085" y="2639745"/>
                  <a:pt x="4406010" y="2699994"/>
                  <a:pt x="4446910" y="2740893"/>
                </a:cubicBezTo>
                <a:cubicBezTo>
                  <a:pt x="4462952" y="2756935"/>
                  <a:pt x="4481425" y="2770869"/>
                  <a:pt x="4495037" y="2789019"/>
                </a:cubicBezTo>
                <a:cubicBezTo>
                  <a:pt x="4529741" y="2835291"/>
                  <a:pt x="4543163" y="2901314"/>
                  <a:pt x="4591289" y="2933398"/>
                </a:cubicBezTo>
                <a:lnTo>
                  <a:pt x="4663479" y="2981524"/>
                </a:lnTo>
                <a:cubicBezTo>
                  <a:pt x="4698990" y="3034792"/>
                  <a:pt x="4728210" y="3088847"/>
                  <a:pt x="4783794" y="3125903"/>
                </a:cubicBezTo>
                <a:cubicBezTo>
                  <a:pt x="4804899" y="3139973"/>
                  <a:pt x="4831921" y="3141945"/>
                  <a:pt x="4855984" y="3149966"/>
                </a:cubicBezTo>
                <a:cubicBezTo>
                  <a:pt x="4872026" y="3174029"/>
                  <a:pt x="4882152" y="3203335"/>
                  <a:pt x="4904110" y="3222156"/>
                </a:cubicBezTo>
                <a:cubicBezTo>
                  <a:pt x="4984779" y="3291301"/>
                  <a:pt x="5036594" y="3289918"/>
                  <a:pt x="5120679" y="3342472"/>
                </a:cubicBezTo>
                <a:cubicBezTo>
                  <a:pt x="5284290" y="3444729"/>
                  <a:pt x="5144294" y="3396502"/>
                  <a:pt x="5313184" y="3438724"/>
                </a:cubicBezTo>
                <a:cubicBezTo>
                  <a:pt x="5297142" y="3454766"/>
                  <a:pt x="5285350" y="3476705"/>
                  <a:pt x="5265058" y="3486851"/>
                </a:cubicBezTo>
                <a:cubicBezTo>
                  <a:pt x="5219684" y="3509538"/>
                  <a:pt x="5168805" y="3518935"/>
                  <a:pt x="5120679" y="3534977"/>
                </a:cubicBezTo>
                <a:cubicBezTo>
                  <a:pt x="5096616" y="3542998"/>
                  <a:pt x="5071176" y="3547696"/>
                  <a:pt x="5048489" y="3559040"/>
                </a:cubicBezTo>
                <a:cubicBezTo>
                  <a:pt x="4921799" y="3622385"/>
                  <a:pt x="4977602" y="3581801"/>
                  <a:pt x="4880047" y="3679356"/>
                </a:cubicBezTo>
                <a:cubicBezTo>
                  <a:pt x="4888068" y="3703419"/>
                  <a:pt x="4891060" y="3729795"/>
                  <a:pt x="4904110" y="3751545"/>
                </a:cubicBezTo>
                <a:cubicBezTo>
                  <a:pt x="4941970" y="3814644"/>
                  <a:pt x="4979283" y="3806433"/>
                  <a:pt x="5048489" y="3823735"/>
                </a:cubicBezTo>
                <a:cubicBezTo>
                  <a:pt x="5096615" y="3855819"/>
                  <a:pt x="5151969" y="3879087"/>
                  <a:pt x="5192868" y="3919987"/>
                </a:cubicBezTo>
                <a:cubicBezTo>
                  <a:pt x="5208910" y="3936029"/>
                  <a:pt x="5221540" y="3956442"/>
                  <a:pt x="5240994" y="3968114"/>
                </a:cubicBezTo>
                <a:cubicBezTo>
                  <a:pt x="5262744" y="3981164"/>
                  <a:pt x="5289121" y="3984156"/>
                  <a:pt x="5313184" y="3992177"/>
                </a:cubicBezTo>
                <a:cubicBezTo>
                  <a:pt x="5535360" y="4140294"/>
                  <a:pt x="5262071" y="3951285"/>
                  <a:pt x="5433500" y="4088429"/>
                </a:cubicBezTo>
                <a:cubicBezTo>
                  <a:pt x="5456083" y="4106495"/>
                  <a:pt x="5483106" y="4118490"/>
                  <a:pt x="5505689" y="4136556"/>
                </a:cubicBezTo>
                <a:cubicBezTo>
                  <a:pt x="5523405" y="4150729"/>
                  <a:pt x="5534362" y="4173010"/>
                  <a:pt x="5553816" y="4184682"/>
                </a:cubicBezTo>
                <a:cubicBezTo>
                  <a:pt x="5575566" y="4197732"/>
                  <a:pt x="5601942" y="4200724"/>
                  <a:pt x="5626005" y="4208745"/>
                </a:cubicBezTo>
                <a:cubicBezTo>
                  <a:pt x="5848209" y="4356884"/>
                  <a:pt x="5574870" y="4167838"/>
                  <a:pt x="5746321" y="4304998"/>
                </a:cubicBezTo>
                <a:cubicBezTo>
                  <a:pt x="5768904" y="4323064"/>
                  <a:pt x="5794447" y="4337082"/>
                  <a:pt x="5818510" y="4353124"/>
                </a:cubicBezTo>
                <a:cubicBezTo>
                  <a:pt x="5708613" y="4426390"/>
                  <a:pt x="5786032" y="4386467"/>
                  <a:pt x="5650068" y="4425314"/>
                </a:cubicBezTo>
                <a:cubicBezTo>
                  <a:pt x="5625679" y="4432282"/>
                  <a:pt x="5603233" y="4448631"/>
                  <a:pt x="5577879" y="4449377"/>
                </a:cubicBezTo>
                <a:lnTo>
                  <a:pt x="3195626" y="4497503"/>
                </a:lnTo>
                <a:cubicBezTo>
                  <a:pt x="3147500" y="4513545"/>
                  <a:pt x="3087118" y="4509758"/>
                  <a:pt x="3051247" y="4545629"/>
                </a:cubicBezTo>
                <a:cubicBezTo>
                  <a:pt x="3019163" y="4577713"/>
                  <a:pt x="2998040" y="4627533"/>
                  <a:pt x="2954994" y="4641882"/>
                </a:cubicBezTo>
                <a:cubicBezTo>
                  <a:pt x="2785698" y="4698314"/>
                  <a:pt x="2994696" y="4624867"/>
                  <a:pt x="2786552" y="4714072"/>
                </a:cubicBezTo>
                <a:cubicBezTo>
                  <a:pt x="2763238" y="4724064"/>
                  <a:pt x="2737677" y="4728143"/>
                  <a:pt x="2714363" y="4738135"/>
                </a:cubicBezTo>
                <a:cubicBezTo>
                  <a:pt x="2506219" y="4827339"/>
                  <a:pt x="2715217" y="4753892"/>
                  <a:pt x="2545921" y="4810324"/>
                </a:cubicBezTo>
                <a:cubicBezTo>
                  <a:pt x="2473731" y="4802303"/>
                  <a:pt x="2400575" y="4800506"/>
                  <a:pt x="2329352" y="4786261"/>
                </a:cubicBezTo>
                <a:cubicBezTo>
                  <a:pt x="2279608" y="4776312"/>
                  <a:pt x="2184973" y="4738135"/>
                  <a:pt x="2184973" y="4738135"/>
                </a:cubicBezTo>
                <a:cubicBezTo>
                  <a:pt x="2070574" y="4661868"/>
                  <a:pt x="2140221" y="4699154"/>
                  <a:pt x="1968405" y="4641882"/>
                </a:cubicBezTo>
                <a:cubicBezTo>
                  <a:pt x="1944342" y="4633861"/>
                  <a:pt x="1917321" y="4631889"/>
                  <a:pt x="1896216" y="4617819"/>
                </a:cubicBezTo>
                <a:cubicBezTo>
                  <a:pt x="1872153" y="4601777"/>
                  <a:pt x="1851727" y="4578003"/>
                  <a:pt x="1824026" y="4569693"/>
                </a:cubicBezTo>
                <a:cubicBezTo>
                  <a:pt x="1769701" y="4553395"/>
                  <a:pt x="1711731" y="4553650"/>
                  <a:pt x="1655584" y="4545629"/>
                </a:cubicBezTo>
                <a:cubicBezTo>
                  <a:pt x="1631521" y="4537608"/>
                  <a:pt x="1608155" y="4527068"/>
                  <a:pt x="1583394" y="4521566"/>
                </a:cubicBezTo>
                <a:cubicBezTo>
                  <a:pt x="1535766" y="4510982"/>
                  <a:pt x="1487780" y="4499102"/>
                  <a:pt x="1439016" y="4497503"/>
                </a:cubicBezTo>
                <a:cubicBezTo>
                  <a:pt x="998022" y="4483044"/>
                  <a:pt x="556700" y="4481461"/>
                  <a:pt x="115542" y="4473440"/>
                </a:cubicBezTo>
                <a:cubicBezTo>
                  <a:pt x="123563" y="4385208"/>
                  <a:pt x="123278" y="4295823"/>
                  <a:pt x="139605" y="4208745"/>
                </a:cubicBezTo>
                <a:cubicBezTo>
                  <a:pt x="154962" y="4126840"/>
                  <a:pt x="192902" y="4080673"/>
                  <a:pt x="235858" y="4016240"/>
                </a:cubicBezTo>
                <a:cubicBezTo>
                  <a:pt x="251900" y="3952072"/>
                  <a:pt x="271012" y="3888594"/>
                  <a:pt x="283984" y="3823735"/>
                </a:cubicBezTo>
                <a:lnTo>
                  <a:pt x="332110" y="3583103"/>
                </a:lnTo>
                <a:cubicBezTo>
                  <a:pt x="324089" y="3374556"/>
                  <a:pt x="335630" y="3164332"/>
                  <a:pt x="308047" y="2957461"/>
                </a:cubicBezTo>
                <a:cubicBezTo>
                  <a:pt x="302747" y="2917708"/>
                  <a:pt x="261958" y="2891658"/>
                  <a:pt x="235858" y="2861208"/>
                </a:cubicBezTo>
                <a:cubicBezTo>
                  <a:pt x="142325" y="2752086"/>
                  <a:pt x="192742" y="2821904"/>
                  <a:pt x="91479" y="2740893"/>
                </a:cubicBezTo>
                <a:cubicBezTo>
                  <a:pt x="73763" y="2726720"/>
                  <a:pt x="59394" y="2708808"/>
                  <a:pt x="43352" y="2692766"/>
                </a:cubicBezTo>
                <a:cubicBezTo>
                  <a:pt x="-32310" y="2465781"/>
                  <a:pt x="6596" y="2611453"/>
                  <a:pt x="43352" y="2115251"/>
                </a:cubicBezTo>
                <a:cubicBezTo>
                  <a:pt x="46956" y="2066594"/>
                  <a:pt x="50285" y="2016556"/>
                  <a:pt x="67416" y="1970872"/>
                </a:cubicBezTo>
                <a:cubicBezTo>
                  <a:pt x="79867" y="1937670"/>
                  <a:pt x="168209" y="1890236"/>
                  <a:pt x="187731" y="1874619"/>
                </a:cubicBezTo>
                <a:cubicBezTo>
                  <a:pt x="229340" y="1841332"/>
                  <a:pt x="257651" y="1800385"/>
                  <a:pt x="283984" y="1754303"/>
                </a:cubicBezTo>
                <a:cubicBezTo>
                  <a:pt x="301781" y="1723158"/>
                  <a:pt x="316068" y="1690135"/>
                  <a:pt x="332110" y="1658051"/>
                </a:cubicBezTo>
                <a:cubicBezTo>
                  <a:pt x="324089" y="1617946"/>
                  <a:pt x="320980" y="1576536"/>
                  <a:pt x="308047" y="1537735"/>
                </a:cubicBezTo>
                <a:cubicBezTo>
                  <a:pt x="266472" y="1413009"/>
                  <a:pt x="274726" y="1472021"/>
                  <a:pt x="211794" y="1393356"/>
                </a:cubicBezTo>
                <a:cubicBezTo>
                  <a:pt x="193728" y="1370773"/>
                  <a:pt x="179710" y="1345229"/>
                  <a:pt x="163668" y="1321166"/>
                </a:cubicBezTo>
                <a:cubicBezTo>
                  <a:pt x="155647" y="1240956"/>
                  <a:pt x="139605" y="1161145"/>
                  <a:pt x="139605" y="1080535"/>
                </a:cubicBezTo>
                <a:cubicBezTo>
                  <a:pt x="139605" y="941261"/>
                  <a:pt x="162007" y="987603"/>
                  <a:pt x="211794" y="888029"/>
                </a:cubicBezTo>
                <a:cubicBezTo>
                  <a:pt x="223138" y="865342"/>
                  <a:pt x="227837" y="839903"/>
                  <a:pt x="235858" y="815840"/>
                </a:cubicBezTo>
                <a:cubicBezTo>
                  <a:pt x="243879" y="711566"/>
                  <a:pt x="240648" y="605809"/>
                  <a:pt x="259921" y="503019"/>
                </a:cubicBezTo>
                <a:cubicBezTo>
                  <a:pt x="265251" y="474594"/>
                  <a:pt x="296301" y="457257"/>
                  <a:pt x="308047" y="430829"/>
                </a:cubicBezTo>
                <a:cubicBezTo>
                  <a:pt x="328650" y="384472"/>
                  <a:pt x="356173" y="286451"/>
                  <a:pt x="356173" y="286451"/>
                </a:cubicBezTo>
                <a:lnTo>
                  <a:pt x="308047" y="238324"/>
                </a:lnTo>
                <a:close/>
              </a:path>
            </a:pathLst>
          </a:custGeom>
          <a:solidFill>
            <a:srgbClr val="1F6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5304925" y="1701170"/>
            <a:ext cx="4112292" cy="3522966"/>
          </a:xfrm>
          <a:custGeom>
            <a:avLst/>
            <a:gdLst>
              <a:gd name="connsiteX0" fmla="*/ 98599 w 5061283"/>
              <a:gd name="connsiteY0" fmla="*/ 3120632 h 3522966"/>
              <a:gd name="connsiteX1" fmla="*/ 90530 w 5061283"/>
              <a:gd name="connsiteY1" fmla="*/ 3125043 h 3522966"/>
              <a:gd name="connsiteX2" fmla="*/ 98568 w 5061283"/>
              <a:gd name="connsiteY2" fmla="*/ 3120646 h 3522966"/>
              <a:gd name="connsiteX3" fmla="*/ 370714 w 5061283"/>
              <a:gd name="connsiteY3" fmla="*/ 2962019 h 3522966"/>
              <a:gd name="connsiteX4" fmla="*/ 362648 w 5061283"/>
              <a:gd name="connsiteY4" fmla="*/ 2966429 h 3522966"/>
              <a:gd name="connsiteX5" fmla="*/ 370680 w 5061283"/>
              <a:gd name="connsiteY5" fmla="*/ 2962035 h 3522966"/>
              <a:gd name="connsiteX6" fmla="*/ 3233684 w 5061283"/>
              <a:gd name="connsiteY6" fmla="*/ 38 h 3522966"/>
              <a:gd name="connsiteX7" fmla="*/ 3621159 w 5061283"/>
              <a:gd name="connsiteY7" fmla="*/ 104050 h 3522966"/>
              <a:gd name="connsiteX8" fmla="*/ 3935132 w 5061283"/>
              <a:gd name="connsiteY8" fmla="*/ 121673 h 3522966"/>
              <a:gd name="connsiteX9" fmla="*/ 4039790 w 5061283"/>
              <a:gd name="connsiteY9" fmla="*/ 139297 h 3522966"/>
              <a:gd name="connsiteX10" fmla="*/ 4793327 w 5061283"/>
              <a:gd name="connsiteY10" fmla="*/ 174543 h 3522966"/>
              <a:gd name="connsiteX11" fmla="*/ 4751464 w 5061283"/>
              <a:gd name="connsiteY11" fmla="*/ 209790 h 3522966"/>
              <a:gd name="connsiteX12" fmla="*/ 4793327 w 5061283"/>
              <a:gd name="connsiteY12" fmla="*/ 315529 h 3522966"/>
              <a:gd name="connsiteX13" fmla="*/ 4835189 w 5061283"/>
              <a:gd name="connsiteY13" fmla="*/ 368399 h 3522966"/>
              <a:gd name="connsiteX14" fmla="*/ 4856121 w 5061283"/>
              <a:gd name="connsiteY14" fmla="*/ 597502 h 3522966"/>
              <a:gd name="connsiteX15" fmla="*/ 4877053 w 5061283"/>
              <a:gd name="connsiteY15" fmla="*/ 650371 h 3522966"/>
              <a:gd name="connsiteX16" fmla="*/ 4939847 w 5061283"/>
              <a:gd name="connsiteY16" fmla="*/ 791358 h 3522966"/>
              <a:gd name="connsiteX17" fmla="*/ 4918916 w 5061283"/>
              <a:gd name="connsiteY17" fmla="*/ 967590 h 3522966"/>
              <a:gd name="connsiteX18" fmla="*/ 4877053 w 5061283"/>
              <a:gd name="connsiteY18" fmla="*/ 1020461 h 3522966"/>
              <a:gd name="connsiteX19" fmla="*/ 4793327 w 5061283"/>
              <a:gd name="connsiteY19" fmla="*/ 1126200 h 3522966"/>
              <a:gd name="connsiteX20" fmla="*/ 4772395 w 5061283"/>
              <a:gd name="connsiteY20" fmla="*/ 1214317 h 3522966"/>
              <a:gd name="connsiteX21" fmla="*/ 4814258 w 5061283"/>
              <a:gd name="connsiteY21" fmla="*/ 1284810 h 3522966"/>
              <a:gd name="connsiteX22" fmla="*/ 4897984 w 5061283"/>
              <a:gd name="connsiteY22" fmla="*/ 1372926 h 3522966"/>
              <a:gd name="connsiteX23" fmla="*/ 5002642 w 5061283"/>
              <a:gd name="connsiteY23" fmla="*/ 1443420 h 3522966"/>
              <a:gd name="connsiteX24" fmla="*/ 5023574 w 5061283"/>
              <a:gd name="connsiteY24" fmla="*/ 1549159 h 3522966"/>
              <a:gd name="connsiteX25" fmla="*/ 5023574 w 5061283"/>
              <a:gd name="connsiteY25" fmla="*/ 1972117 h 3522966"/>
              <a:gd name="connsiteX26" fmla="*/ 4981710 w 5061283"/>
              <a:gd name="connsiteY26" fmla="*/ 2007365 h 3522966"/>
              <a:gd name="connsiteX27" fmla="*/ 4856121 w 5061283"/>
              <a:gd name="connsiteY27" fmla="*/ 2095480 h 3522966"/>
              <a:gd name="connsiteX28" fmla="*/ 4793327 w 5061283"/>
              <a:gd name="connsiteY28" fmla="*/ 2165974 h 3522966"/>
              <a:gd name="connsiteX29" fmla="*/ 4772395 w 5061283"/>
              <a:gd name="connsiteY29" fmla="*/ 2624179 h 3522966"/>
              <a:gd name="connsiteX30" fmla="*/ 4814258 w 5061283"/>
              <a:gd name="connsiteY30" fmla="*/ 2800412 h 3522966"/>
              <a:gd name="connsiteX31" fmla="*/ 4856121 w 5061283"/>
              <a:gd name="connsiteY31" fmla="*/ 2941398 h 3522966"/>
              <a:gd name="connsiteX32" fmla="*/ 4939847 w 5061283"/>
              <a:gd name="connsiteY32" fmla="*/ 3082384 h 3522966"/>
              <a:gd name="connsiteX33" fmla="*/ 4960779 w 5061283"/>
              <a:gd name="connsiteY33" fmla="*/ 3276240 h 3522966"/>
              <a:gd name="connsiteX34" fmla="*/ 3809543 w 5061283"/>
              <a:gd name="connsiteY34" fmla="*/ 3293864 h 3522966"/>
              <a:gd name="connsiteX35" fmla="*/ 3683954 w 5061283"/>
              <a:gd name="connsiteY35" fmla="*/ 3311487 h 3522966"/>
              <a:gd name="connsiteX36" fmla="*/ 3621159 w 5061283"/>
              <a:gd name="connsiteY36" fmla="*/ 3329110 h 3522966"/>
              <a:gd name="connsiteX37" fmla="*/ 3474638 w 5061283"/>
              <a:gd name="connsiteY37" fmla="*/ 3346734 h 3522966"/>
              <a:gd name="connsiteX38" fmla="*/ 3411843 w 5061283"/>
              <a:gd name="connsiteY38" fmla="*/ 3381980 h 3522966"/>
              <a:gd name="connsiteX39" fmla="*/ 3349049 w 5061283"/>
              <a:gd name="connsiteY39" fmla="*/ 3399603 h 3522966"/>
              <a:gd name="connsiteX40" fmla="*/ 3160665 w 5061283"/>
              <a:gd name="connsiteY40" fmla="*/ 3470097 h 3522966"/>
              <a:gd name="connsiteX41" fmla="*/ 3035076 w 5061283"/>
              <a:gd name="connsiteY41" fmla="*/ 3505343 h 3522966"/>
              <a:gd name="connsiteX42" fmla="*/ 2846691 w 5061283"/>
              <a:gd name="connsiteY42" fmla="*/ 3522966 h 3522966"/>
              <a:gd name="connsiteX43" fmla="*/ 2700171 w 5061283"/>
              <a:gd name="connsiteY43" fmla="*/ 3470097 h 3522966"/>
              <a:gd name="connsiteX44" fmla="*/ 2637376 w 5061283"/>
              <a:gd name="connsiteY44" fmla="*/ 3452473 h 3522966"/>
              <a:gd name="connsiteX45" fmla="*/ 2490855 w 5061283"/>
              <a:gd name="connsiteY45" fmla="*/ 3399603 h 3522966"/>
              <a:gd name="connsiteX46" fmla="*/ 2407129 w 5061283"/>
              <a:gd name="connsiteY46" fmla="*/ 3329110 h 3522966"/>
              <a:gd name="connsiteX47" fmla="*/ 2281539 w 5061283"/>
              <a:gd name="connsiteY47" fmla="*/ 3293864 h 3522966"/>
              <a:gd name="connsiteX48" fmla="*/ 209315 w 5061283"/>
              <a:gd name="connsiteY48" fmla="*/ 3258617 h 3522966"/>
              <a:gd name="connsiteX49" fmla="*/ 146521 w 5061283"/>
              <a:gd name="connsiteY49" fmla="*/ 3240994 h 3522966"/>
              <a:gd name="connsiteX50" fmla="*/ 0 w 5061283"/>
              <a:gd name="connsiteY50" fmla="*/ 3188124 h 3522966"/>
              <a:gd name="connsiteX51" fmla="*/ 62795 w 5061283"/>
              <a:gd name="connsiteY51" fmla="*/ 3152877 h 3522966"/>
              <a:gd name="connsiteX52" fmla="*/ 110484 w 5061283"/>
              <a:gd name="connsiteY52" fmla="*/ 3115036 h 3522966"/>
              <a:gd name="connsiteX53" fmla="*/ 98599 w 5061283"/>
              <a:gd name="connsiteY53" fmla="*/ 3120632 h 3522966"/>
              <a:gd name="connsiteX54" fmla="*/ 113578 w 5061283"/>
              <a:gd name="connsiteY54" fmla="*/ 3112443 h 3522966"/>
              <a:gd name="connsiteX55" fmla="*/ 167452 w 5061283"/>
              <a:gd name="connsiteY55" fmla="*/ 3082384 h 3522966"/>
              <a:gd name="connsiteX56" fmla="*/ 230247 w 5061283"/>
              <a:gd name="connsiteY56" fmla="*/ 3064761 h 3522966"/>
              <a:gd name="connsiteX57" fmla="*/ 272110 w 5061283"/>
              <a:gd name="connsiteY57" fmla="*/ 3029515 h 3522966"/>
              <a:gd name="connsiteX58" fmla="*/ 334905 w 5061283"/>
              <a:gd name="connsiteY58" fmla="*/ 2994268 h 3522966"/>
              <a:gd name="connsiteX59" fmla="*/ 382592 w 5061283"/>
              <a:gd name="connsiteY59" fmla="*/ 2956427 h 3522966"/>
              <a:gd name="connsiteX60" fmla="*/ 370714 w 5061283"/>
              <a:gd name="connsiteY60" fmla="*/ 2962019 h 3522966"/>
              <a:gd name="connsiteX61" fmla="*/ 385695 w 5061283"/>
              <a:gd name="connsiteY61" fmla="*/ 2953829 h 3522966"/>
              <a:gd name="connsiteX62" fmla="*/ 439563 w 5061283"/>
              <a:gd name="connsiteY62" fmla="*/ 2923775 h 3522966"/>
              <a:gd name="connsiteX63" fmla="*/ 502358 w 5061283"/>
              <a:gd name="connsiteY63" fmla="*/ 2906152 h 3522966"/>
              <a:gd name="connsiteX64" fmla="*/ 544221 w 5061283"/>
              <a:gd name="connsiteY64" fmla="*/ 2870905 h 3522966"/>
              <a:gd name="connsiteX65" fmla="*/ 669810 w 5061283"/>
              <a:gd name="connsiteY65" fmla="*/ 2800412 h 3522966"/>
              <a:gd name="connsiteX66" fmla="*/ 795399 w 5061283"/>
              <a:gd name="connsiteY66" fmla="*/ 2747542 h 3522966"/>
              <a:gd name="connsiteX67" fmla="*/ 816331 w 5061283"/>
              <a:gd name="connsiteY67" fmla="*/ 2694672 h 3522966"/>
              <a:gd name="connsiteX68" fmla="*/ 669810 w 5061283"/>
              <a:gd name="connsiteY68" fmla="*/ 2606556 h 3522966"/>
              <a:gd name="connsiteX69" fmla="*/ 607015 w 5061283"/>
              <a:gd name="connsiteY69" fmla="*/ 2588933 h 3522966"/>
              <a:gd name="connsiteX70" fmla="*/ 481426 w 5061283"/>
              <a:gd name="connsiteY70" fmla="*/ 2553686 h 3522966"/>
              <a:gd name="connsiteX71" fmla="*/ 439563 w 5061283"/>
              <a:gd name="connsiteY71" fmla="*/ 2518439 h 3522966"/>
              <a:gd name="connsiteX72" fmla="*/ 607015 w 5061283"/>
              <a:gd name="connsiteY72" fmla="*/ 2447947 h 3522966"/>
              <a:gd name="connsiteX73" fmla="*/ 795399 w 5061283"/>
              <a:gd name="connsiteY73" fmla="*/ 2359830 h 3522966"/>
              <a:gd name="connsiteX74" fmla="*/ 837262 w 5061283"/>
              <a:gd name="connsiteY74" fmla="*/ 2306960 h 3522966"/>
              <a:gd name="connsiteX75" fmla="*/ 900057 w 5061283"/>
              <a:gd name="connsiteY75" fmla="*/ 2289337 h 3522966"/>
              <a:gd name="connsiteX76" fmla="*/ 1004714 w 5061283"/>
              <a:gd name="connsiteY76" fmla="*/ 2183597 h 3522966"/>
              <a:gd name="connsiteX77" fmla="*/ 1067510 w 5061283"/>
              <a:gd name="connsiteY77" fmla="*/ 2148351 h 3522966"/>
              <a:gd name="connsiteX78" fmla="*/ 1151235 w 5061283"/>
              <a:gd name="connsiteY78" fmla="*/ 2042611 h 3522966"/>
              <a:gd name="connsiteX79" fmla="*/ 1193099 w 5061283"/>
              <a:gd name="connsiteY79" fmla="*/ 2007365 h 3522966"/>
              <a:gd name="connsiteX80" fmla="*/ 1276825 w 5061283"/>
              <a:gd name="connsiteY80" fmla="*/ 1901625 h 3522966"/>
              <a:gd name="connsiteX81" fmla="*/ 1360551 w 5061283"/>
              <a:gd name="connsiteY81" fmla="*/ 1848755 h 3522966"/>
              <a:gd name="connsiteX82" fmla="*/ 1381483 w 5061283"/>
              <a:gd name="connsiteY82" fmla="*/ 1743015 h 3522966"/>
              <a:gd name="connsiteX83" fmla="*/ 1360551 w 5061283"/>
              <a:gd name="connsiteY83" fmla="*/ 1690145 h 3522966"/>
              <a:gd name="connsiteX84" fmla="*/ 1297757 w 5061283"/>
              <a:gd name="connsiteY84" fmla="*/ 1584406 h 3522966"/>
              <a:gd name="connsiteX85" fmla="*/ 1255893 w 5061283"/>
              <a:gd name="connsiteY85" fmla="*/ 1461043 h 3522966"/>
              <a:gd name="connsiteX86" fmla="*/ 1297757 w 5061283"/>
              <a:gd name="connsiteY86" fmla="*/ 1408173 h 3522966"/>
              <a:gd name="connsiteX87" fmla="*/ 1423345 w 5061283"/>
              <a:gd name="connsiteY87" fmla="*/ 1390549 h 3522966"/>
              <a:gd name="connsiteX88" fmla="*/ 1548935 w 5061283"/>
              <a:gd name="connsiteY88" fmla="*/ 1337680 h 3522966"/>
              <a:gd name="connsiteX89" fmla="*/ 1653593 w 5061283"/>
              <a:gd name="connsiteY89" fmla="*/ 1302433 h 3522966"/>
              <a:gd name="connsiteX90" fmla="*/ 1758251 w 5061283"/>
              <a:gd name="connsiteY90" fmla="*/ 1249563 h 3522966"/>
              <a:gd name="connsiteX91" fmla="*/ 1737319 w 5061283"/>
              <a:gd name="connsiteY91" fmla="*/ 1196693 h 3522966"/>
              <a:gd name="connsiteX92" fmla="*/ 1611730 w 5061283"/>
              <a:gd name="connsiteY92" fmla="*/ 1126200 h 3522966"/>
              <a:gd name="connsiteX93" fmla="*/ 1569867 w 5061283"/>
              <a:gd name="connsiteY93" fmla="*/ 1090953 h 3522966"/>
              <a:gd name="connsiteX94" fmla="*/ 1444278 w 5061283"/>
              <a:gd name="connsiteY94" fmla="*/ 1020461 h 3522966"/>
              <a:gd name="connsiteX95" fmla="*/ 1381483 w 5061283"/>
              <a:gd name="connsiteY95" fmla="*/ 967590 h 3522966"/>
              <a:gd name="connsiteX96" fmla="*/ 1507072 w 5061283"/>
              <a:gd name="connsiteY96" fmla="*/ 932344 h 3522966"/>
              <a:gd name="connsiteX97" fmla="*/ 1716388 w 5061283"/>
              <a:gd name="connsiteY97" fmla="*/ 897098 h 3522966"/>
              <a:gd name="connsiteX98" fmla="*/ 1758251 w 5061283"/>
              <a:gd name="connsiteY98" fmla="*/ 861851 h 3522966"/>
              <a:gd name="connsiteX99" fmla="*/ 1841977 w 5061283"/>
              <a:gd name="connsiteY99" fmla="*/ 844228 h 3522966"/>
              <a:gd name="connsiteX100" fmla="*/ 1821045 w 5061283"/>
              <a:gd name="connsiteY100" fmla="*/ 773735 h 3522966"/>
              <a:gd name="connsiteX101" fmla="*/ 1716388 w 5061283"/>
              <a:gd name="connsiteY101" fmla="*/ 703242 h 3522966"/>
              <a:gd name="connsiteX102" fmla="*/ 1632661 w 5061283"/>
              <a:gd name="connsiteY102" fmla="*/ 650371 h 3522966"/>
              <a:gd name="connsiteX103" fmla="*/ 1569867 w 5061283"/>
              <a:gd name="connsiteY103" fmla="*/ 615125 h 3522966"/>
              <a:gd name="connsiteX104" fmla="*/ 1444278 w 5061283"/>
              <a:gd name="connsiteY104" fmla="*/ 509385 h 3522966"/>
              <a:gd name="connsiteX105" fmla="*/ 1507072 w 5061283"/>
              <a:gd name="connsiteY105" fmla="*/ 491762 h 3522966"/>
              <a:gd name="connsiteX106" fmla="*/ 1569867 w 5061283"/>
              <a:gd name="connsiteY106" fmla="*/ 456516 h 3522966"/>
              <a:gd name="connsiteX107" fmla="*/ 1402414 w 5061283"/>
              <a:gd name="connsiteY107" fmla="*/ 333153 h 3522966"/>
              <a:gd name="connsiteX108" fmla="*/ 1339620 w 5061283"/>
              <a:gd name="connsiteY108" fmla="*/ 209790 h 3522966"/>
              <a:gd name="connsiteX109" fmla="*/ 1465209 w 5061283"/>
              <a:gd name="connsiteY109" fmla="*/ 174543 h 3522966"/>
              <a:gd name="connsiteX110" fmla="*/ 1548935 w 5061283"/>
              <a:gd name="connsiteY110" fmla="*/ 139297 h 3522966"/>
              <a:gd name="connsiteX111" fmla="*/ 1758251 w 5061283"/>
              <a:gd name="connsiteY111" fmla="*/ 104050 h 3522966"/>
              <a:gd name="connsiteX112" fmla="*/ 1883840 w 5061283"/>
              <a:gd name="connsiteY112" fmla="*/ 86426 h 3522966"/>
              <a:gd name="connsiteX113" fmla="*/ 3233684 w 5061283"/>
              <a:gd name="connsiteY113" fmla="*/ 38 h 352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5061283" h="3522966">
                <a:moveTo>
                  <a:pt x="98599" y="3120632"/>
                </a:moveTo>
                <a:lnTo>
                  <a:pt x="90530" y="3125043"/>
                </a:lnTo>
                <a:cubicBezTo>
                  <a:pt x="83309" y="3128890"/>
                  <a:pt x="90249" y="3124894"/>
                  <a:pt x="98568" y="3120646"/>
                </a:cubicBezTo>
                <a:close/>
                <a:moveTo>
                  <a:pt x="370714" y="2962019"/>
                </a:moveTo>
                <a:lnTo>
                  <a:pt x="362648" y="2966429"/>
                </a:lnTo>
                <a:cubicBezTo>
                  <a:pt x="355427" y="2970276"/>
                  <a:pt x="362364" y="2966281"/>
                  <a:pt x="370680" y="2962035"/>
                </a:cubicBezTo>
                <a:close/>
                <a:moveTo>
                  <a:pt x="3233684" y="38"/>
                </a:moveTo>
                <a:cubicBezTo>
                  <a:pt x="3321101" y="1159"/>
                  <a:pt x="3393532" y="27389"/>
                  <a:pt x="3621159" y="104050"/>
                </a:cubicBezTo>
                <a:cubicBezTo>
                  <a:pt x="3725817" y="109925"/>
                  <a:pt x="3830763" y="112886"/>
                  <a:pt x="3935132" y="121673"/>
                </a:cubicBezTo>
                <a:cubicBezTo>
                  <a:pt x="3970533" y="124654"/>
                  <a:pt x="4004308" y="137110"/>
                  <a:pt x="4039790" y="139297"/>
                </a:cubicBezTo>
                <a:lnTo>
                  <a:pt x="4793327" y="174543"/>
                </a:lnTo>
                <a:lnTo>
                  <a:pt x="4751464" y="209790"/>
                </a:lnTo>
                <a:cubicBezTo>
                  <a:pt x="4751464" y="209790"/>
                  <a:pt x="4775405" y="281578"/>
                  <a:pt x="4793327" y="315529"/>
                </a:cubicBezTo>
                <a:cubicBezTo>
                  <a:pt x="4803544" y="334884"/>
                  <a:pt x="4830553" y="347581"/>
                  <a:pt x="4835189" y="368399"/>
                </a:cubicBezTo>
                <a:cubicBezTo>
                  <a:pt x="4851954" y="443680"/>
                  <a:pt x="4849144" y="521134"/>
                  <a:pt x="4856121" y="597502"/>
                </a:cubicBezTo>
                <a:cubicBezTo>
                  <a:pt x="4863098" y="615125"/>
                  <a:pt x="4867185" y="633756"/>
                  <a:pt x="4877053" y="650371"/>
                </a:cubicBezTo>
                <a:cubicBezTo>
                  <a:pt x="4920361" y="723297"/>
                  <a:pt x="4939847" y="689357"/>
                  <a:pt x="4939847" y="791358"/>
                </a:cubicBezTo>
                <a:cubicBezTo>
                  <a:pt x="4939847" y="850395"/>
                  <a:pt x="4925893" y="908847"/>
                  <a:pt x="4918916" y="967590"/>
                </a:cubicBezTo>
                <a:cubicBezTo>
                  <a:pt x="4904962" y="985214"/>
                  <a:pt x="4892768" y="1003921"/>
                  <a:pt x="4877053" y="1020461"/>
                </a:cubicBezTo>
                <a:cubicBezTo>
                  <a:pt x="4822311" y="1078073"/>
                  <a:pt x="4829491" y="1034854"/>
                  <a:pt x="4793327" y="1126200"/>
                </a:cubicBezTo>
                <a:cubicBezTo>
                  <a:pt x="4782077" y="1154617"/>
                  <a:pt x="4779372" y="1184945"/>
                  <a:pt x="4772395" y="1214317"/>
                </a:cubicBezTo>
                <a:cubicBezTo>
                  <a:pt x="4786349" y="1237815"/>
                  <a:pt x="4798777" y="1262000"/>
                  <a:pt x="4814258" y="1284810"/>
                </a:cubicBezTo>
                <a:cubicBezTo>
                  <a:pt x="4837164" y="1318559"/>
                  <a:pt x="4861791" y="1348548"/>
                  <a:pt x="4897984" y="1372926"/>
                </a:cubicBezTo>
                <a:cubicBezTo>
                  <a:pt x="4914966" y="1384364"/>
                  <a:pt x="4991811" y="1419103"/>
                  <a:pt x="5002642" y="1443420"/>
                </a:cubicBezTo>
                <a:cubicBezTo>
                  <a:pt x="5017543" y="1476877"/>
                  <a:pt x="5020439" y="1513524"/>
                  <a:pt x="5023574" y="1549159"/>
                </a:cubicBezTo>
                <a:cubicBezTo>
                  <a:pt x="5055546" y="1912566"/>
                  <a:pt x="5089389" y="1805879"/>
                  <a:pt x="5023574" y="1972117"/>
                </a:cubicBezTo>
                <a:cubicBezTo>
                  <a:pt x="5009620" y="1983866"/>
                  <a:pt x="4997121" y="1996985"/>
                  <a:pt x="4981710" y="2007365"/>
                </a:cubicBezTo>
                <a:cubicBezTo>
                  <a:pt x="4893626" y="2066695"/>
                  <a:pt x="4937481" y="2015562"/>
                  <a:pt x="4856121" y="2095480"/>
                </a:cubicBezTo>
                <a:cubicBezTo>
                  <a:pt x="4833417" y="2117781"/>
                  <a:pt x="4797937" y="2136860"/>
                  <a:pt x="4793327" y="2165974"/>
                </a:cubicBezTo>
                <a:cubicBezTo>
                  <a:pt x="4769333" y="2317481"/>
                  <a:pt x="4779372" y="2471444"/>
                  <a:pt x="4772395" y="2624179"/>
                </a:cubicBezTo>
                <a:lnTo>
                  <a:pt x="4814258" y="2800412"/>
                </a:lnTo>
                <a:cubicBezTo>
                  <a:pt x="4825542" y="2847913"/>
                  <a:pt x="4842166" y="2894403"/>
                  <a:pt x="4856121" y="2941398"/>
                </a:cubicBezTo>
                <a:cubicBezTo>
                  <a:pt x="4893486" y="2988587"/>
                  <a:pt x="4926489" y="3022399"/>
                  <a:pt x="4939847" y="3082384"/>
                </a:cubicBezTo>
                <a:cubicBezTo>
                  <a:pt x="4954050" y="3146158"/>
                  <a:pt x="4953802" y="3211621"/>
                  <a:pt x="4960779" y="3276240"/>
                </a:cubicBezTo>
                <a:cubicBezTo>
                  <a:pt x="4577033" y="3282115"/>
                  <a:pt x="4193145" y="3283274"/>
                  <a:pt x="3809543" y="3293864"/>
                </a:cubicBezTo>
                <a:cubicBezTo>
                  <a:pt x="3767125" y="3295035"/>
                  <a:pt x="3725384" y="3303735"/>
                  <a:pt x="3683954" y="3311487"/>
                </a:cubicBezTo>
                <a:cubicBezTo>
                  <a:pt x="3662416" y="3315516"/>
                  <a:pt x="3642091" y="3323235"/>
                  <a:pt x="3621159" y="3329110"/>
                </a:cubicBezTo>
                <a:cubicBezTo>
                  <a:pt x="3572319" y="3334984"/>
                  <a:pt x="3521893" y="3334797"/>
                  <a:pt x="3474638" y="3346734"/>
                </a:cubicBezTo>
                <a:cubicBezTo>
                  <a:pt x="3450542" y="3352820"/>
                  <a:pt x="3432775" y="3370231"/>
                  <a:pt x="3411843" y="3381980"/>
                </a:cubicBezTo>
                <a:cubicBezTo>
                  <a:pt x="3393485" y="3392285"/>
                  <a:pt x="3369980" y="3393729"/>
                  <a:pt x="3349049" y="3399603"/>
                </a:cubicBezTo>
                <a:cubicBezTo>
                  <a:pt x="3199593" y="3441548"/>
                  <a:pt x="3260176" y="3414241"/>
                  <a:pt x="3160665" y="3470097"/>
                </a:cubicBezTo>
                <a:cubicBezTo>
                  <a:pt x="3160665" y="3470097"/>
                  <a:pt x="3078346" y="3498057"/>
                  <a:pt x="3035076" y="3505343"/>
                </a:cubicBezTo>
                <a:cubicBezTo>
                  <a:pt x="2973122" y="3515776"/>
                  <a:pt x="2909487" y="3517092"/>
                  <a:pt x="2846691" y="3522966"/>
                </a:cubicBezTo>
                <a:cubicBezTo>
                  <a:pt x="2699428" y="3481637"/>
                  <a:pt x="2881227" y="3535428"/>
                  <a:pt x="2700171" y="3470097"/>
                </a:cubicBezTo>
                <a:cubicBezTo>
                  <a:pt x="2679891" y="3462779"/>
                  <a:pt x="2657656" y="3459791"/>
                  <a:pt x="2637376" y="3452473"/>
                </a:cubicBezTo>
                <a:cubicBezTo>
                  <a:pt x="2456320" y="3387142"/>
                  <a:pt x="2638119" y="3440933"/>
                  <a:pt x="2490855" y="3399603"/>
                </a:cubicBezTo>
                <a:cubicBezTo>
                  <a:pt x="2453411" y="3389094"/>
                  <a:pt x="2435037" y="3352607"/>
                  <a:pt x="2407129" y="3329110"/>
                </a:cubicBezTo>
                <a:cubicBezTo>
                  <a:pt x="2375926" y="3302839"/>
                  <a:pt x="2323403" y="3305612"/>
                  <a:pt x="2281539" y="3293864"/>
                </a:cubicBezTo>
                <a:lnTo>
                  <a:pt x="209315" y="3258617"/>
                </a:lnTo>
                <a:cubicBezTo>
                  <a:pt x="187261" y="3258071"/>
                  <a:pt x="167736" y="3246097"/>
                  <a:pt x="146521" y="3240994"/>
                </a:cubicBezTo>
                <a:cubicBezTo>
                  <a:pt x="28252" y="3212543"/>
                  <a:pt x="95595" y="3241782"/>
                  <a:pt x="0" y="3188124"/>
                </a:cubicBezTo>
                <a:cubicBezTo>
                  <a:pt x="20932" y="3176375"/>
                  <a:pt x="43150" y="3166109"/>
                  <a:pt x="62795" y="3152877"/>
                </a:cubicBezTo>
                <a:cubicBezTo>
                  <a:pt x="118722" y="3115208"/>
                  <a:pt x="120240" y="3111134"/>
                  <a:pt x="110484" y="3115036"/>
                </a:cubicBezTo>
                <a:lnTo>
                  <a:pt x="98599" y="3120632"/>
                </a:lnTo>
                <a:lnTo>
                  <a:pt x="113578" y="3112443"/>
                </a:lnTo>
                <a:cubicBezTo>
                  <a:pt x="125866" y="3105649"/>
                  <a:pt x="143292" y="3095946"/>
                  <a:pt x="167452" y="3082384"/>
                </a:cubicBezTo>
                <a:cubicBezTo>
                  <a:pt x="188384" y="3076510"/>
                  <a:pt x="211327" y="3074318"/>
                  <a:pt x="230247" y="3064761"/>
                </a:cubicBezTo>
                <a:cubicBezTo>
                  <a:pt x="247169" y="3056213"/>
                  <a:pt x="256700" y="3039895"/>
                  <a:pt x="272110" y="3029515"/>
                </a:cubicBezTo>
                <a:cubicBezTo>
                  <a:pt x="291754" y="3016283"/>
                  <a:pt x="315261" y="3007499"/>
                  <a:pt x="334905" y="2994268"/>
                </a:cubicBezTo>
                <a:cubicBezTo>
                  <a:pt x="390824" y="2956602"/>
                  <a:pt x="392344" y="2952528"/>
                  <a:pt x="382592" y="2956427"/>
                </a:cubicBezTo>
                <a:lnTo>
                  <a:pt x="370714" y="2962019"/>
                </a:lnTo>
                <a:lnTo>
                  <a:pt x="385695" y="2953829"/>
                </a:lnTo>
                <a:cubicBezTo>
                  <a:pt x="397982" y="2947037"/>
                  <a:pt x="415405" y="2937335"/>
                  <a:pt x="439563" y="2923775"/>
                </a:cubicBezTo>
                <a:cubicBezTo>
                  <a:pt x="460494" y="2917900"/>
                  <a:pt x="483438" y="2915709"/>
                  <a:pt x="502358" y="2906152"/>
                </a:cubicBezTo>
                <a:cubicBezTo>
                  <a:pt x="519280" y="2897603"/>
                  <a:pt x="530266" y="2882653"/>
                  <a:pt x="544221" y="2870905"/>
                </a:cubicBezTo>
                <a:cubicBezTo>
                  <a:pt x="579797" y="2840950"/>
                  <a:pt x="627947" y="2823910"/>
                  <a:pt x="669810" y="2800412"/>
                </a:cubicBezTo>
                <a:cubicBezTo>
                  <a:pt x="730010" y="2787740"/>
                  <a:pt x="762467" y="2793754"/>
                  <a:pt x="795399" y="2747542"/>
                </a:cubicBezTo>
                <a:cubicBezTo>
                  <a:pt x="806751" y="2731613"/>
                  <a:pt x="809354" y="2712295"/>
                  <a:pt x="816331" y="2694672"/>
                </a:cubicBezTo>
                <a:cubicBezTo>
                  <a:pt x="731472" y="2623225"/>
                  <a:pt x="780012" y="2652948"/>
                  <a:pt x="669810" y="2606556"/>
                </a:cubicBezTo>
                <a:cubicBezTo>
                  <a:pt x="650076" y="2598248"/>
                  <a:pt x="627946" y="2594807"/>
                  <a:pt x="607015" y="2588933"/>
                </a:cubicBezTo>
                <a:cubicBezTo>
                  <a:pt x="565152" y="2577184"/>
                  <a:pt x="520895" y="2570302"/>
                  <a:pt x="481426" y="2553686"/>
                </a:cubicBezTo>
                <a:cubicBezTo>
                  <a:pt x="463774" y="2546256"/>
                  <a:pt x="453517" y="2530188"/>
                  <a:pt x="439563" y="2518439"/>
                </a:cubicBezTo>
                <a:cubicBezTo>
                  <a:pt x="586473" y="2487517"/>
                  <a:pt x="464696" y="2522837"/>
                  <a:pt x="607015" y="2447947"/>
                </a:cubicBezTo>
                <a:cubicBezTo>
                  <a:pt x="680157" y="2409457"/>
                  <a:pt x="725229" y="2410470"/>
                  <a:pt x="795399" y="2359830"/>
                </a:cubicBezTo>
                <a:cubicBezTo>
                  <a:pt x="814500" y="2346046"/>
                  <a:pt x="823308" y="2324583"/>
                  <a:pt x="837262" y="2306960"/>
                </a:cubicBezTo>
                <a:cubicBezTo>
                  <a:pt x="858194" y="2301085"/>
                  <a:pt x="881699" y="2299641"/>
                  <a:pt x="900057" y="2289337"/>
                </a:cubicBezTo>
                <a:cubicBezTo>
                  <a:pt x="948408" y="2262198"/>
                  <a:pt x="973825" y="2222609"/>
                  <a:pt x="1004714" y="2183597"/>
                </a:cubicBezTo>
                <a:lnTo>
                  <a:pt x="1067510" y="2148351"/>
                </a:lnTo>
                <a:cubicBezTo>
                  <a:pt x="1109372" y="2124853"/>
                  <a:pt x="1121048" y="2076499"/>
                  <a:pt x="1151235" y="2042611"/>
                </a:cubicBezTo>
                <a:cubicBezTo>
                  <a:pt x="1163076" y="2029318"/>
                  <a:pt x="1179145" y="2019113"/>
                  <a:pt x="1193099" y="2007365"/>
                </a:cubicBezTo>
                <a:cubicBezTo>
                  <a:pt x="1228676" y="1977411"/>
                  <a:pt x="1243399" y="1933286"/>
                  <a:pt x="1276825" y="1901625"/>
                </a:cubicBezTo>
                <a:cubicBezTo>
                  <a:pt x="1300002" y="1879672"/>
                  <a:pt x="1343609" y="1874430"/>
                  <a:pt x="1360551" y="1848755"/>
                </a:cubicBezTo>
                <a:cubicBezTo>
                  <a:pt x="1381162" y="1817519"/>
                  <a:pt x="1374505" y="1778261"/>
                  <a:pt x="1381483" y="1743015"/>
                </a:cubicBezTo>
                <a:cubicBezTo>
                  <a:pt x="1374505" y="1725392"/>
                  <a:pt x="1370418" y="1706761"/>
                  <a:pt x="1360551" y="1690145"/>
                </a:cubicBezTo>
                <a:cubicBezTo>
                  <a:pt x="1294395" y="1578744"/>
                  <a:pt x="1337216" y="1695147"/>
                  <a:pt x="1297757" y="1584406"/>
                </a:cubicBezTo>
                <a:cubicBezTo>
                  <a:pt x="1283161" y="1543443"/>
                  <a:pt x="1255893" y="1503809"/>
                  <a:pt x="1255893" y="1461043"/>
                </a:cubicBezTo>
                <a:cubicBezTo>
                  <a:pt x="1255893" y="1439862"/>
                  <a:pt x="1283803" y="1425796"/>
                  <a:pt x="1297757" y="1408173"/>
                </a:cubicBezTo>
                <a:cubicBezTo>
                  <a:pt x="1339620" y="1402298"/>
                  <a:pt x="1383083" y="1401849"/>
                  <a:pt x="1423345" y="1390549"/>
                </a:cubicBezTo>
                <a:cubicBezTo>
                  <a:pt x="1467748" y="1378088"/>
                  <a:pt x="1506326" y="1353986"/>
                  <a:pt x="1548935" y="1337680"/>
                </a:cubicBezTo>
                <a:cubicBezTo>
                  <a:pt x="1583140" y="1324589"/>
                  <a:pt x="1619986" y="1316580"/>
                  <a:pt x="1653593" y="1302433"/>
                </a:cubicBezTo>
                <a:cubicBezTo>
                  <a:pt x="1689982" y="1287114"/>
                  <a:pt x="1735683" y="1278064"/>
                  <a:pt x="1758251" y="1249563"/>
                </a:cubicBezTo>
                <a:cubicBezTo>
                  <a:pt x="1770490" y="1234107"/>
                  <a:pt x="1744296" y="1214316"/>
                  <a:pt x="1737319" y="1196693"/>
                </a:cubicBezTo>
                <a:cubicBezTo>
                  <a:pt x="1737319" y="1196693"/>
                  <a:pt x="1651980" y="1151617"/>
                  <a:pt x="1611730" y="1126200"/>
                </a:cubicBezTo>
                <a:cubicBezTo>
                  <a:pt x="1595942" y="1116231"/>
                  <a:pt x="1583821" y="1102702"/>
                  <a:pt x="1569867" y="1090953"/>
                </a:cubicBezTo>
                <a:cubicBezTo>
                  <a:pt x="1534291" y="1060999"/>
                  <a:pt x="1483993" y="1046468"/>
                  <a:pt x="1444278" y="1020461"/>
                </a:cubicBezTo>
                <a:cubicBezTo>
                  <a:pt x="1420912" y="1005159"/>
                  <a:pt x="1402414" y="985214"/>
                  <a:pt x="1381483" y="967590"/>
                </a:cubicBezTo>
                <a:lnTo>
                  <a:pt x="1507072" y="932344"/>
                </a:lnTo>
                <a:cubicBezTo>
                  <a:pt x="1574575" y="913400"/>
                  <a:pt x="1648886" y="916042"/>
                  <a:pt x="1716388" y="897098"/>
                </a:cubicBezTo>
                <a:cubicBezTo>
                  <a:pt x="1735110" y="891844"/>
                  <a:pt x="1740600" y="869281"/>
                  <a:pt x="1758251" y="861851"/>
                </a:cubicBezTo>
                <a:cubicBezTo>
                  <a:pt x="1783981" y="851019"/>
                  <a:pt x="1827177" y="864997"/>
                  <a:pt x="1841977" y="844228"/>
                </a:cubicBezTo>
                <a:cubicBezTo>
                  <a:pt x="1856778" y="823458"/>
                  <a:pt x="1828022" y="797232"/>
                  <a:pt x="1821045" y="773735"/>
                </a:cubicBezTo>
                <a:cubicBezTo>
                  <a:pt x="1751038" y="714791"/>
                  <a:pt x="1808804" y="758820"/>
                  <a:pt x="1716388" y="703242"/>
                </a:cubicBezTo>
                <a:cubicBezTo>
                  <a:pt x="1688000" y="686169"/>
                  <a:pt x="1661049" y="667444"/>
                  <a:pt x="1632661" y="650371"/>
                </a:cubicBezTo>
                <a:cubicBezTo>
                  <a:pt x="1612191" y="638060"/>
                  <a:pt x="1590337" y="627435"/>
                  <a:pt x="1569867" y="615125"/>
                </a:cubicBezTo>
                <a:cubicBezTo>
                  <a:pt x="1564265" y="611756"/>
                  <a:pt x="1434642" y="541835"/>
                  <a:pt x="1444278" y="509385"/>
                </a:cubicBezTo>
                <a:cubicBezTo>
                  <a:pt x="1449629" y="491364"/>
                  <a:pt x="1487337" y="500069"/>
                  <a:pt x="1507072" y="491762"/>
                </a:cubicBezTo>
                <a:cubicBezTo>
                  <a:pt x="1529573" y="482290"/>
                  <a:pt x="1548936" y="468265"/>
                  <a:pt x="1569867" y="456516"/>
                </a:cubicBezTo>
                <a:cubicBezTo>
                  <a:pt x="1494840" y="414403"/>
                  <a:pt x="1468345" y="404523"/>
                  <a:pt x="1402414" y="333153"/>
                </a:cubicBezTo>
                <a:cubicBezTo>
                  <a:pt x="1372239" y="300488"/>
                  <a:pt x="1355177" y="249085"/>
                  <a:pt x="1339620" y="209790"/>
                </a:cubicBezTo>
                <a:cubicBezTo>
                  <a:pt x="1339620" y="209790"/>
                  <a:pt x="1424238" y="188342"/>
                  <a:pt x="1465209" y="174543"/>
                </a:cubicBezTo>
                <a:cubicBezTo>
                  <a:pt x="1494180" y="164786"/>
                  <a:pt x="1521026" y="151045"/>
                  <a:pt x="1548935" y="139297"/>
                </a:cubicBezTo>
                <a:cubicBezTo>
                  <a:pt x="1548935" y="139297"/>
                  <a:pt x="1688316" y="115091"/>
                  <a:pt x="1758251" y="104050"/>
                </a:cubicBezTo>
                <a:cubicBezTo>
                  <a:pt x="1799965" y="97465"/>
                  <a:pt x="1841412" y="87277"/>
                  <a:pt x="1883840" y="86426"/>
                </a:cubicBezTo>
                <a:cubicBezTo>
                  <a:pt x="2900667" y="66042"/>
                  <a:pt x="3087989" y="-1832"/>
                  <a:pt x="3233684" y="3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reeform 5"/>
          <p:cNvSpPr/>
          <p:nvPr userDrawn="1"/>
        </p:nvSpPr>
        <p:spPr>
          <a:xfrm>
            <a:off x="703849" y="1701170"/>
            <a:ext cx="4112293" cy="3522966"/>
          </a:xfrm>
          <a:custGeom>
            <a:avLst/>
            <a:gdLst>
              <a:gd name="connsiteX0" fmla="*/ 308047 w 5818510"/>
              <a:gd name="connsiteY0" fmla="*/ 238324 h 4810324"/>
              <a:gd name="connsiteX1" fmla="*/ 1174321 w 5818510"/>
              <a:gd name="connsiteY1" fmla="*/ 190198 h 4810324"/>
              <a:gd name="connsiteX2" fmla="*/ 1294637 w 5818510"/>
              <a:gd name="connsiteY2" fmla="*/ 166135 h 4810324"/>
              <a:gd name="connsiteX3" fmla="*/ 1655584 w 5818510"/>
              <a:gd name="connsiteY3" fmla="*/ 142072 h 4810324"/>
              <a:gd name="connsiteX4" fmla="*/ 3652826 w 5818510"/>
              <a:gd name="connsiteY4" fmla="*/ 118008 h 4810324"/>
              <a:gd name="connsiteX5" fmla="*/ 3797205 w 5818510"/>
              <a:gd name="connsiteY5" fmla="*/ 142072 h 4810324"/>
              <a:gd name="connsiteX6" fmla="*/ 4037837 w 5818510"/>
              <a:gd name="connsiteY6" fmla="*/ 190198 h 4810324"/>
              <a:gd name="connsiteX7" fmla="*/ 4134089 w 5818510"/>
              <a:gd name="connsiteY7" fmla="*/ 238324 h 4810324"/>
              <a:gd name="connsiteX8" fmla="*/ 4278468 w 5818510"/>
              <a:gd name="connsiteY8" fmla="*/ 286451 h 4810324"/>
              <a:gd name="connsiteX9" fmla="*/ 4206279 w 5818510"/>
              <a:gd name="connsiteY9" fmla="*/ 454893 h 4810324"/>
              <a:gd name="connsiteX10" fmla="*/ 4013773 w 5818510"/>
              <a:gd name="connsiteY10" fmla="*/ 623335 h 4810324"/>
              <a:gd name="connsiteX11" fmla="*/ 4085963 w 5818510"/>
              <a:gd name="connsiteY11" fmla="*/ 671461 h 4810324"/>
              <a:gd name="connsiteX12" fmla="*/ 4158152 w 5818510"/>
              <a:gd name="connsiteY12" fmla="*/ 695524 h 4810324"/>
              <a:gd name="connsiteX13" fmla="*/ 4013773 w 5818510"/>
              <a:gd name="connsiteY13" fmla="*/ 839903 h 4810324"/>
              <a:gd name="connsiteX14" fmla="*/ 3941584 w 5818510"/>
              <a:gd name="connsiteY14" fmla="*/ 888029 h 4810324"/>
              <a:gd name="connsiteX15" fmla="*/ 3845331 w 5818510"/>
              <a:gd name="connsiteY15" fmla="*/ 960219 h 4810324"/>
              <a:gd name="connsiteX16" fmla="*/ 3725016 w 5818510"/>
              <a:gd name="connsiteY16" fmla="*/ 1056472 h 4810324"/>
              <a:gd name="connsiteX17" fmla="*/ 3700952 w 5818510"/>
              <a:gd name="connsiteY17" fmla="*/ 1152724 h 4810324"/>
              <a:gd name="connsiteX18" fmla="*/ 3797205 w 5818510"/>
              <a:gd name="connsiteY18" fmla="*/ 1176787 h 4810324"/>
              <a:gd name="connsiteX19" fmla="*/ 3845331 w 5818510"/>
              <a:gd name="connsiteY19" fmla="*/ 1224914 h 4810324"/>
              <a:gd name="connsiteX20" fmla="*/ 4085963 w 5818510"/>
              <a:gd name="connsiteY20" fmla="*/ 1273040 h 4810324"/>
              <a:gd name="connsiteX21" fmla="*/ 4230342 w 5818510"/>
              <a:gd name="connsiteY21" fmla="*/ 1321166 h 4810324"/>
              <a:gd name="connsiteX22" fmla="*/ 4158152 w 5818510"/>
              <a:gd name="connsiteY22" fmla="*/ 1393356 h 4810324"/>
              <a:gd name="connsiteX23" fmla="*/ 4013773 w 5818510"/>
              <a:gd name="connsiteY23" fmla="*/ 1489608 h 4810324"/>
              <a:gd name="connsiteX24" fmla="*/ 3965647 w 5818510"/>
              <a:gd name="connsiteY24" fmla="*/ 1537735 h 4810324"/>
              <a:gd name="connsiteX25" fmla="*/ 3821268 w 5818510"/>
              <a:gd name="connsiteY25" fmla="*/ 1633987 h 4810324"/>
              <a:gd name="connsiteX26" fmla="*/ 3797205 w 5818510"/>
              <a:gd name="connsiteY26" fmla="*/ 1706177 h 4810324"/>
              <a:gd name="connsiteX27" fmla="*/ 3917521 w 5818510"/>
              <a:gd name="connsiteY27" fmla="*/ 1778366 h 4810324"/>
              <a:gd name="connsiteX28" fmla="*/ 4037837 w 5818510"/>
              <a:gd name="connsiteY28" fmla="*/ 1826493 h 4810324"/>
              <a:gd name="connsiteX29" fmla="*/ 4182216 w 5818510"/>
              <a:gd name="connsiteY29" fmla="*/ 1898682 h 4810324"/>
              <a:gd name="connsiteX30" fmla="*/ 4326594 w 5818510"/>
              <a:gd name="connsiteY30" fmla="*/ 1922745 h 4810324"/>
              <a:gd name="connsiteX31" fmla="*/ 4374721 w 5818510"/>
              <a:gd name="connsiteY31" fmla="*/ 1994935 h 4810324"/>
              <a:gd name="connsiteX32" fmla="*/ 4326594 w 5818510"/>
              <a:gd name="connsiteY32" fmla="*/ 2163377 h 4810324"/>
              <a:gd name="connsiteX33" fmla="*/ 4254405 w 5818510"/>
              <a:gd name="connsiteY33" fmla="*/ 2307756 h 4810324"/>
              <a:gd name="connsiteX34" fmla="*/ 4230342 w 5818510"/>
              <a:gd name="connsiteY34" fmla="*/ 2379945 h 4810324"/>
              <a:gd name="connsiteX35" fmla="*/ 4254405 w 5818510"/>
              <a:gd name="connsiteY35" fmla="*/ 2524324 h 4810324"/>
              <a:gd name="connsiteX36" fmla="*/ 4350658 w 5818510"/>
              <a:gd name="connsiteY36" fmla="*/ 2596514 h 4810324"/>
              <a:gd name="connsiteX37" fmla="*/ 4446910 w 5818510"/>
              <a:gd name="connsiteY37" fmla="*/ 2740893 h 4810324"/>
              <a:gd name="connsiteX38" fmla="*/ 4495037 w 5818510"/>
              <a:gd name="connsiteY38" fmla="*/ 2789019 h 4810324"/>
              <a:gd name="connsiteX39" fmla="*/ 4591289 w 5818510"/>
              <a:gd name="connsiteY39" fmla="*/ 2933398 h 4810324"/>
              <a:gd name="connsiteX40" fmla="*/ 4663479 w 5818510"/>
              <a:gd name="connsiteY40" fmla="*/ 2981524 h 4810324"/>
              <a:gd name="connsiteX41" fmla="*/ 4783794 w 5818510"/>
              <a:gd name="connsiteY41" fmla="*/ 3125903 h 4810324"/>
              <a:gd name="connsiteX42" fmla="*/ 4855984 w 5818510"/>
              <a:gd name="connsiteY42" fmla="*/ 3149966 h 4810324"/>
              <a:gd name="connsiteX43" fmla="*/ 4904110 w 5818510"/>
              <a:gd name="connsiteY43" fmla="*/ 3222156 h 4810324"/>
              <a:gd name="connsiteX44" fmla="*/ 5120679 w 5818510"/>
              <a:gd name="connsiteY44" fmla="*/ 3342472 h 4810324"/>
              <a:gd name="connsiteX45" fmla="*/ 5313184 w 5818510"/>
              <a:gd name="connsiteY45" fmla="*/ 3438724 h 4810324"/>
              <a:gd name="connsiteX46" fmla="*/ 5265058 w 5818510"/>
              <a:gd name="connsiteY46" fmla="*/ 3486851 h 4810324"/>
              <a:gd name="connsiteX47" fmla="*/ 5120679 w 5818510"/>
              <a:gd name="connsiteY47" fmla="*/ 3534977 h 4810324"/>
              <a:gd name="connsiteX48" fmla="*/ 5048489 w 5818510"/>
              <a:gd name="connsiteY48" fmla="*/ 3559040 h 4810324"/>
              <a:gd name="connsiteX49" fmla="*/ 4880047 w 5818510"/>
              <a:gd name="connsiteY49" fmla="*/ 3679356 h 4810324"/>
              <a:gd name="connsiteX50" fmla="*/ 4904110 w 5818510"/>
              <a:gd name="connsiteY50" fmla="*/ 3751545 h 4810324"/>
              <a:gd name="connsiteX51" fmla="*/ 5048489 w 5818510"/>
              <a:gd name="connsiteY51" fmla="*/ 3823735 h 4810324"/>
              <a:gd name="connsiteX52" fmla="*/ 5192868 w 5818510"/>
              <a:gd name="connsiteY52" fmla="*/ 3919987 h 4810324"/>
              <a:gd name="connsiteX53" fmla="*/ 5240994 w 5818510"/>
              <a:gd name="connsiteY53" fmla="*/ 3968114 h 4810324"/>
              <a:gd name="connsiteX54" fmla="*/ 5313184 w 5818510"/>
              <a:gd name="connsiteY54" fmla="*/ 3992177 h 4810324"/>
              <a:gd name="connsiteX55" fmla="*/ 5433500 w 5818510"/>
              <a:gd name="connsiteY55" fmla="*/ 4088429 h 4810324"/>
              <a:gd name="connsiteX56" fmla="*/ 5505689 w 5818510"/>
              <a:gd name="connsiteY56" fmla="*/ 4136556 h 4810324"/>
              <a:gd name="connsiteX57" fmla="*/ 5553816 w 5818510"/>
              <a:gd name="connsiteY57" fmla="*/ 4184682 h 4810324"/>
              <a:gd name="connsiteX58" fmla="*/ 5626005 w 5818510"/>
              <a:gd name="connsiteY58" fmla="*/ 4208745 h 4810324"/>
              <a:gd name="connsiteX59" fmla="*/ 5746321 w 5818510"/>
              <a:gd name="connsiteY59" fmla="*/ 4304998 h 4810324"/>
              <a:gd name="connsiteX60" fmla="*/ 5818510 w 5818510"/>
              <a:gd name="connsiteY60" fmla="*/ 4353124 h 4810324"/>
              <a:gd name="connsiteX61" fmla="*/ 5650068 w 5818510"/>
              <a:gd name="connsiteY61" fmla="*/ 4425314 h 4810324"/>
              <a:gd name="connsiteX62" fmla="*/ 5577879 w 5818510"/>
              <a:gd name="connsiteY62" fmla="*/ 4449377 h 4810324"/>
              <a:gd name="connsiteX63" fmla="*/ 3195626 w 5818510"/>
              <a:gd name="connsiteY63" fmla="*/ 4497503 h 4810324"/>
              <a:gd name="connsiteX64" fmla="*/ 3051247 w 5818510"/>
              <a:gd name="connsiteY64" fmla="*/ 4545629 h 4810324"/>
              <a:gd name="connsiteX65" fmla="*/ 2954994 w 5818510"/>
              <a:gd name="connsiteY65" fmla="*/ 4641882 h 4810324"/>
              <a:gd name="connsiteX66" fmla="*/ 2786552 w 5818510"/>
              <a:gd name="connsiteY66" fmla="*/ 4714072 h 4810324"/>
              <a:gd name="connsiteX67" fmla="*/ 2714363 w 5818510"/>
              <a:gd name="connsiteY67" fmla="*/ 4738135 h 4810324"/>
              <a:gd name="connsiteX68" fmla="*/ 2545921 w 5818510"/>
              <a:gd name="connsiteY68" fmla="*/ 4810324 h 4810324"/>
              <a:gd name="connsiteX69" fmla="*/ 2329352 w 5818510"/>
              <a:gd name="connsiteY69" fmla="*/ 4786261 h 4810324"/>
              <a:gd name="connsiteX70" fmla="*/ 2184973 w 5818510"/>
              <a:gd name="connsiteY70" fmla="*/ 4738135 h 4810324"/>
              <a:gd name="connsiteX71" fmla="*/ 1968405 w 5818510"/>
              <a:gd name="connsiteY71" fmla="*/ 4641882 h 4810324"/>
              <a:gd name="connsiteX72" fmla="*/ 1896216 w 5818510"/>
              <a:gd name="connsiteY72" fmla="*/ 4617819 h 4810324"/>
              <a:gd name="connsiteX73" fmla="*/ 1824026 w 5818510"/>
              <a:gd name="connsiteY73" fmla="*/ 4569693 h 4810324"/>
              <a:gd name="connsiteX74" fmla="*/ 1655584 w 5818510"/>
              <a:gd name="connsiteY74" fmla="*/ 4545629 h 4810324"/>
              <a:gd name="connsiteX75" fmla="*/ 1583394 w 5818510"/>
              <a:gd name="connsiteY75" fmla="*/ 4521566 h 4810324"/>
              <a:gd name="connsiteX76" fmla="*/ 1439016 w 5818510"/>
              <a:gd name="connsiteY76" fmla="*/ 4497503 h 4810324"/>
              <a:gd name="connsiteX77" fmla="*/ 115542 w 5818510"/>
              <a:gd name="connsiteY77" fmla="*/ 4473440 h 4810324"/>
              <a:gd name="connsiteX78" fmla="*/ 139605 w 5818510"/>
              <a:gd name="connsiteY78" fmla="*/ 4208745 h 4810324"/>
              <a:gd name="connsiteX79" fmla="*/ 235858 w 5818510"/>
              <a:gd name="connsiteY79" fmla="*/ 4016240 h 4810324"/>
              <a:gd name="connsiteX80" fmla="*/ 283984 w 5818510"/>
              <a:gd name="connsiteY80" fmla="*/ 3823735 h 4810324"/>
              <a:gd name="connsiteX81" fmla="*/ 332110 w 5818510"/>
              <a:gd name="connsiteY81" fmla="*/ 3583103 h 4810324"/>
              <a:gd name="connsiteX82" fmla="*/ 308047 w 5818510"/>
              <a:gd name="connsiteY82" fmla="*/ 2957461 h 4810324"/>
              <a:gd name="connsiteX83" fmla="*/ 235858 w 5818510"/>
              <a:gd name="connsiteY83" fmla="*/ 2861208 h 4810324"/>
              <a:gd name="connsiteX84" fmla="*/ 91479 w 5818510"/>
              <a:gd name="connsiteY84" fmla="*/ 2740893 h 4810324"/>
              <a:gd name="connsiteX85" fmla="*/ 43352 w 5818510"/>
              <a:gd name="connsiteY85" fmla="*/ 2692766 h 4810324"/>
              <a:gd name="connsiteX86" fmla="*/ 43352 w 5818510"/>
              <a:gd name="connsiteY86" fmla="*/ 2115251 h 4810324"/>
              <a:gd name="connsiteX87" fmla="*/ 67416 w 5818510"/>
              <a:gd name="connsiteY87" fmla="*/ 1970872 h 4810324"/>
              <a:gd name="connsiteX88" fmla="*/ 187731 w 5818510"/>
              <a:gd name="connsiteY88" fmla="*/ 1874619 h 4810324"/>
              <a:gd name="connsiteX89" fmla="*/ 283984 w 5818510"/>
              <a:gd name="connsiteY89" fmla="*/ 1754303 h 4810324"/>
              <a:gd name="connsiteX90" fmla="*/ 332110 w 5818510"/>
              <a:gd name="connsiteY90" fmla="*/ 1658051 h 4810324"/>
              <a:gd name="connsiteX91" fmla="*/ 308047 w 5818510"/>
              <a:gd name="connsiteY91" fmla="*/ 1537735 h 4810324"/>
              <a:gd name="connsiteX92" fmla="*/ 211794 w 5818510"/>
              <a:gd name="connsiteY92" fmla="*/ 1393356 h 4810324"/>
              <a:gd name="connsiteX93" fmla="*/ 163668 w 5818510"/>
              <a:gd name="connsiteY93" fmla="*/ 1321166 h 4810324"/>
              <a:gd name="connsiteX94" fmla="*/ 139605 w 5818510"/>
              <a:gd name="connsiteY94" fmla="*/ 1080535 h 4810324"/>
              <a:gd name="connsiteX95" fmla="*/ 211794 w 5818510"/>
              <a:gd name="connsiteY95" fmla="*/ 888029 h 4810324"/>
              <a:gd name="connsiteX96" fmla="*/ 235858 w 5818510"/>
              <a:gd name="connsiteY96" fmla="*/ 815840 h 4810324"/>
              <a:gd name="connsiteX97" fmla="*/ 259921 w 5818510"/>
              <a:gd name="connsiteY97" fmla="*/ 503019 h 4810324"/>
              <a:gd name="connsiteX98" fmla="*/ 308047 w 5818510"/>
              <a:gd name="connsiteY98" fmla="*/ 430829 h 4810324"/>
              <a:gd name="connsiteX99" fmla="*/ 356173 w 5818510"/>
              <a:gd name="connsiteY99" fmla="*/ 286451 h 4810324"/>
              <a:gd name="connsiteX100" fmla="*/ 308047 w 5818510"/>
              <a:gd name="connsiteY100" fmla="*/ 238324 h 4810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818510" h="4810324">
                <a:moveTo>
                  <a:pt x="308047" y="238324"/>
                </a:moveTo>
                <a:lnTo>
                  <a:pt x="1174321" y="190198"/>
                </a:lnTo>
                <a:cubicBezTo>
                  <a:pt x="1215112" y="187213"/>
                  <a:pt x="1253940" y="170205"/>
                  <a:pt x="1294637" y="166135"/>
                </a:cubicBezTo>
                <a:cubicBezTo>
                  <a:pt x="1414621" y="154137"/>
                  <a:pt x="1535268" y="150093"/>
                  <a:pt x="1655584" y="142072"/>
                </a:cubicBezTo>
                <a:cubicBezTo>
                  <a:pt x="2353404" y="-137059"/>
                  <a:pt x="1782497" y="73476"/>
                  <a:pt x="3652826" y="118008"/>
                </a:cubicBezTo>
                <a:cubicBezTo>
                  <a:pt x="3701602" y="119169"/>
                  <a:pt x="3749250" y="133080"/>
                  <a:pt x="3797205" y="142072"/>
                </a:cubicBezTo>
                <a:cubicBezTo>
                  <a:pt x="3877603" y="157147"/>
                  <a:pt x="4037837" y="190198"/>
                  <a:pt x="4037837" y="190198"/>
                </a:cubicBezTo>
                <a:cubicBezTo>
                  <a:pt x="4069921" y="206240"/>
                  <a:pt x="4100784" y="225002"/>
                  <a:pt x="4134089" y="238324"/>
                </a:cubicBezTo>
                <a:cubicBezTo>
                  <a:pt x="4181190" y="257165"/>
                  <a:pt x="4278468" y="286451"/>
                  <a:pt x="4278468" y="286451"/>
                </a:cubicBezTo>
                <a:cubicBezTo>
                  <a:pt x="4260583" y="340105"/>
                  <a:pt x="4240969" y="410292"/>
                  <a:pt x="4206279" y="454893"/>
                </a:cubicBezTo>
                <a:cubicBezTo>
                  <a:pt x="4130484" y="552343"/>
                  <a:pt x="4100025" y="565833"/>
                  <a:pt x="4013773" y="623335"/>
                </a:cubicBezTo>
                <a:cubicBezTo>
                  <a:pt x="4037836" y="639377"/>
                  <a:pt x="4060096" y="658527"/>
                  <a:pt x="4085963" y="671461"/>
                </a:cubicBezTo>
                <a:cubicBezTo>
                  <a:pt x="4108650" y="682804"/>
                  <a:pt x="4152000" y="670917"/>
                  <a:pt x="4158152" y="695524"/>
                </a:cubicBezTo>
                <a:cubicBezTo>
                  <a:pt x="4169229" y="739832"/>
                  <a:pt x="4020213" y="835303"/>
                  <a:pt x="4013773" y="839903"/>
                </a:cubicBezTo>
                <a:cubicBezTo>
                  <a:pt x="3990240" y="856712"/>
                  <a:pt x="3965117" y="871219"/>
                  <a:pt x="3941584" y="888029"/>
                </a:cubicBezTo>
                <a:cubicBezTo>
                  <a:pt x="3908949" y="911340"/>
                  <a:pt x="3877966" y="936908"/>
                  <a:pt x="3845331" y="960219"/>
                </a:cubicBezTo>
                <a:cubicBezTo>
                  <a:pt x="3739088" y="1036107"/>
                  <a:pt x="3805497" y="975989"/>
                  <a:pt x="3725016" y="1056472"/>
                </a:cubicBezTo>
                <a:cubicBezTo>
                  <a:pt x="3716995" y="1088556"/>
                  <a:pt x="3683937" y="1124365"/>
                  <a:pt x="3700952" y="1152724"/>
                </a:cubicBezTo>
                <a:cubicBezTo>
                  <a:pt x="3717967" y="1181083"/>
                  <a:pt x="3767625" y="1161997"/>
                  <a:pt x="3797205" y="1176787"/>
                </a:cubicBezTo>
                <a:cubicBezTo>
                  <a:pt x="3817497" y="1186933"/>
                  <a:pt x="3823808" y="1217740"/>
                  <a:pt x="3845331" y="1224914"/>
                </a:cubicBezTo>
                <a:cubicBezTo>
                  <a:pt x="3922932" y="1250781"/>
                  <a:pt x="4008361" y="1247173"/>
                  <a:pt x="4085963" y="1273040"/>
                </a:cubicBezTo>
                <a:lnTo>
                  <a:pt x="4230342" y="1321166"/>
                </a:lnTo>
                <a:cubicBezTo>
                  <a:pt x="4206279" y="1345229"/>
                  <a:pt x="4185014" y="1372463"/>
                  <a:pt x="4158152" y="1393356"/>
                </a:cubicBezTo>
                <a:cubicBezTo>
                  <a:pt x="4112495" y="1428867"/>
                  <a:pt x="4054672" y="1448708"/>
                  <a:pt x="4013773" y="1489608"/>
                </a:cubicBezTo>
                <a:cubicBezTo>
                  <a:pt x="3997731" y="1505650"/>
                  <a:pt x="3983797" y="1524123"/>
                  <a:pt x="3965647" y="1537735"/>
                </a:cubicBezTo>
                <a:cubicBezTo>
                  <a:pt x="3919375" y="1572439"/>
                  <a:pt x="3821268" y="1633987"/>
                  <a:pt x="3821268" y="1633987"/>
                </a:cubicBezTo>
                <a:cubicBezTo>
                  <a:pt x="3813247" y="1658050"/>
                  <a:pt x="3783135" y="1685072"/>
                  <a:pt x="3797205" y="1706177"/>
                </a:cubicBezTo>
                <a:cubicBezTo>
                  <a:pt x="3823149" y="1745092"/>
                  <a:pt x="3875688" y="1757450"/>
                  <a:pt x="3917521" y="1778366"/>
                </a:cubicBezTo>
                <a:cubicBezTo>
                  <a:pt x="3956156" y="1797683"/>
                  <a:pt x="3998514" y="1808619"/>
                  <a:pt x="4037837" y="1826493"/>
                </a:cubicBezTo>
                <a:cubicBezTo>
                  <a:pt x="4086821" y="1848758"/>
                  <a:pt x="4131170" y="1881667"/>
                  <a:pt x="4182216" y="1898682"/>
                </a:cubicBezTo>
                <a:cubicBezTo>
                  <a:pt x="4228502" y="1914111"/>
                  <a:pt x="4278468" y="1914724"/>
                  <a:pt x="4326594" y="1922745"/>
                </a:cubicBezTo>
                <a:cubicBezTo>
                  <a:pt x="4342636" y="1946808"/>
                  <a:pt x="4374721" y="1966014"/>
                  <a:pt x="4374721" y="1994935"/>
                </a:cubicBezTo>
                <a:cubicBezTo>
                  <a:pt x="4374721" y="2053329"/>
                  <a:pt x="4343374" y="2107446"/>
                  <a:pt x="4326594" y="2163377"/>
                </a:cubicBezTo>
                <a:cubicBezTo>
                  <a:pt x="4281231" y="2314586"/>
                  <a:pt x="4330459" y="2155647"/>
                  <a:pt x="4254405" y="2307756"/>
                </a:cubicBezTo>
                <a:cubicBezTo>
                  <a:pt x="4243062" y="2330443"/>
                  <a:pt x="4238363" y="2355882"/>
                  <a:pt x="4230342" y="2379945"/>
                </a:cubicBezTo>
                <a:cubicBezTo>
                  <a:pt x="4238363" y="2428071"/>
                  <a:pt x="4230710" y="2481674"/>
                  <a:pt x="4254405" y="2524324"/>
                </a:cubicBezTo>
                <a:cubicBezTo>
                  <a:pt x="4273882" y="2559382"/>
                  <a:pt x="4324013" y="2566539"/>
                  <a:pt x="4350658" y="2596514"/>
                </a:cubicBezTo>
                <a:cubicBezTo>
                  <a:pt x="4389085" y="2639745"/>
                  <a:pt x="4406010" y="2699994"/>
                  <a:pt x="4446910" y="2740893"/>
                </a:cubicBezTo>
                <a:cubicBezTo>
                  <a:pt x="4462952" y="2756935"/>
                  <a:pt x="4481425" y="2770869"/>
                  <a:pt x="4495037" y="2789019"/>
                </a:cubicBezTo>
                <a:cubicBezTo>
                  <a:pt x="4529741" y="2835291"/>
                  <a:pt x="4543163" y="2901314"/>
                  <a:pt x="4591289" y="2933398"/>
                </a:cubicBezTo>
                <a:lnTo>
                  <a:pt x="4663479" y="2981524"/>
                </a:lnTo>
                <a:cubicBezTo>
                  <a:pt x="4698990" y="3034792"/>
                  <a:pt x="4728210" y="3088847"/>
                  <a:pt x="4783794" y="3125903"/>
                </a:cubicBezTo>
                <a:cubicBezTo>
                  <a:pt x="4804899" y="3139973"/>
                  <a:pt x="4831921" y="3141945"/>
                  <a:pt x="4855984" y="3149966"/>
                </a:cubicBezTo>
                <a:cubicBezTo>
                  <a:pt x="4872026" y="3174029"/>
                  <a:pt x="4882152" y="3203335"/>
                  <a:pt x="4904110" y="3222156"/>
                </a:cubicBezTo>
                <a:cubicBezTo>
                  <a:pt x="4984779" y="3291301"/>
                  <a:pt x="5036594" y="3289918"/>
                  <a:pt x="5120679" y="3342472"/>
                </a:cubicBezTo>
                <a:cubicBezTo>
                  <a:pt x="5284290" y="3444729"/>
                  <a:pt x="5144294" y="3396502"/>
                  <a:pt x="5313184" y="3438724"/>
                </a:cubicBezTo>
                <a:cubicBezTo>
                  <a:pt x="5297142" y="3454766"/>
                  <a:pt x="5285350" y="3476705"/>
                  <a:pt x="5265058" y="3486851"/>
                </a:cubicBezTo>
                <a:cubicBezTo>
                  <a:pt x="5219684" y="3509538"/>
                  <a:pt x="5168805" y="3518935"/>
                  <a:pt x="5120679" y="3534977"/>
                </a:cubicBezTo>
                <a:cubicBezTo>
                  <a:pt x="5096616" y="3542998"/>
                  <a:pt x="5071176" y="3547696"/>
                  <a:pt x="5048489" y="3559040"/>
                </a:cubicBezTo>
                <a:cubicBezTo>
                  <a:pt x="4921799" y="3622385"/>
                  <a:pt x="4977602" y="3581801"/>
                  <a:pt x="4880047" y="3679356"/>
                </a:cubicBezTo>
                <a:cubicBezTo>
                  <a:pt x="4888068" y="3703419"/>
                  <a:pt x="4891060" y="3729795"/>
                  <a:pt x="4904110" y="3751545"/>
                </a:cubicBezTo>
                <a:cubicBezTo>
                  <a:pt x="4941970" y="3814644"/>
                  <a:pt x="4979283" y="3806433"/>
                  <a:pt x="5048489" y="3823735"/>
                </a:cubicBezTo>
                <a:cubicBezTo>
                  <a:pt x="5096615" y="3855819"/>
                  <a:pt x="5151969" y="3879087"/>
                  <a:pt x="5192868" y="3919987"/>
                </a:cubicBezTo>
                <a:cubicBezTo>
                  <a:pt x="5208910" y="3936029"/>
                  <a:pt x="5221540" y="3956442"/>
                  <a:pt x="5240994" y="3968114"/>
                </a:cubicBezTo>
                <a:cubicBezTo>
                  <a:pt x="5262744" y="3981164"/>
                  <a:pt x="5289121" y="3984156"/>
                  <a:pt x="5313184" y="3992177"/>
                </a:cubicBezTo>
                <a:cubicBezTo>
                  <a:pt x="5535360" y="4140294"/>
                  <a:pt x="5262071" y="3951285"/>
                  <a:pt x="5433500" y="4088429"/>
                </a:cubicBezTo>
                <a:cubicBezTo>
                  <a:pt x="5456083" y="4106495"/>
                  <a:pt x="5483106" y="4118490"/>
                  <a:pt x="5505689" y="4136556"/>
                </a:cubicBezTo>
                <a:cubicBezTo>
                  <a:pt x="5523405" y="4150729"/>
                  <a:pt x="5534362" y="4173010"/>
                  <a:pt x="5553816" y="4184682"/>
                </a:cubicBezTo>
                <a:cubicBezTo>
                  <a:pt x="5575566" y="4197732"/>
                  <a:pt x="5601942" y="4200724"/>
                  <a:pt x="5626005" y="4208745"/>
                </a:cubicBezTo>
                <a:cubicBezTo>
                  <a:pt x="5848209" y="4356884"/>
                  <a:pt x="5574870" y="4167838"/>
                  <a:pt x="5746321" y="4304998"/>
                </a:cubicBezTo>
                <a:cubicBezTo>
                  <a:pt x="5768904" y="4323064"/>
                  <a:pt x="5794447" y="4337082"/>
                  <a:pt x="5818510" y="4353124"/>
                </a:cubicBezTo>
                <a:cubicBezTo>
                  <a:pt x="5708613" y="4426390"/>
                  <a:pt x="5786032" y="4386467"/>
                  <a:pt x="5650068" y="4425314"/>
                </a:cubicBezTo>
                <a:cubicBezTo>
                  <a:pt x="5625679" y="4432282"/>
                  <a:pt x="5603233" y="4448631"/>
                  <a:pt x="5577879" y="4449377"/>
                </a:cubicBezTo>
                <a:lnTo>
                  <a:pt x="3195626" y="4497503"/>
                </a:lnTo>
                <a:cubicBezTo>
                  <a:pt x="3147500" y="4513545"/>
                  <a:pt x="3087118" y="4509758"/>
                  <a:pt x="3051247" y="4545629"/>
                </a:cubicBezTo>
                <a:cubicBezTo>
                  <a:pt x="3019163" y="4577713"/>
                  <a:pt x="2998040" y="4627533"/>
                  <a:pt x="2954994" y="4641882"/>
                </a:cubicBezTo>
                <a:cubicBezTo>
                  <a:pt x="2785698" y="4698314"/>
                  <a:pt x="2994696" y="4624867"/>
                  <a:pt x="2786552" y="4714072"/>
                </a:cubicBezTo>
                <a:cubicBezTo>
                  <a:pt x="2763238" y="4724064"/>
                  <a:pt x="2737677" y="4728143"/>
                  <a:pt x="2714363" y="4738135"/>
                </a:cubicBezTo>
                <a:cubicBezTo>
                  <a:pt x="2506219" y="4827339"/>
                  <a:pt x="2715217" y="4753892"/>
                  <a:pt x="2545921" y="4810324"/>
                </a:cubicBezTo>
                <a:cubicBezTo>
                  <a:pt x="2473731" y="4802303"/>
                  <a:pt x="2400575" y="4800506"/>
                  <a:pt x="2329352" y="4786261"/>
                </a:cubicBezTo>
                <a:cubicBezTo>
                  <a:pt x="2279608" y="4776312"/>
                  <a:pt x="2184973" y="4738135"/>
                  <a:pt x="2184973" y="4738135"/>
                </a:cubicBezTo>
                <a:cubicBezTo>
                  <a:pt x="2070574" y="4661868"/>
                  <a:pt x="2140221" y="4699154"/>
                  <a:pt x="1968405" y="4641882"/>
                </a:cubicBezTo>
                <a:cubicBezTo>
                  <a:pt x="1944342" y="4633861"/>
                  <a:pt x="1917321" y="4631889"/>
                  <a:pt x="1896216" y="4617819"/>
                </a:cubicBezTo>
                <a:cubicBezTo>
                  <a:pt x="1872153" y="4601777"/>
                  <a:pt x="1851727" y="4578003"/>
                  <a:pt x="1824026" y="4569693"/>
                </a:cubicBezTo>
                <a:cubicBezTo>
                  <a:pt x="1769701" y="4553395"/>
                  <a:pt x="1711731" y="4553650"/>
                  <a:pt x="1655584" y="4545629"/>
                </a:cubicBezTo>
                <a:cubicBezTo>
                  <a:pt x="1631521" y="4537608"/>
                  <a:pt x="1608155" y="4527068"/>
                  <a:pt x="1583394" y="4521566"/>
                </a:cubicBezTo>
                <a:cubicBezTo>
                  <a:pt x="1535766" y="4510982"/>
                  <a:pt x="1487780" y="4499102"/>
                  <a:pt x="1439016" y="4497503"/>
                </a:cubicBezTo>
                <a:cubicBezTo>
                  <a:pt x="998022" y="4483044"/>
                  <a:pt x="556700" y="4481461"/>
                  <a:pt x="115542" y="4473440"/>
                </a:cubicBezTo>
                <a:cubicBezTo>
                  <a:pt x="123563" y="4385208"/>
                  <a:pt x="123278" y="4295823"/>
                  <a:pt x="139605" y="4208745"/>
                </a:cubicBezTo>
                <a:cubicBezTo>
                  <a:pt x="154962" y="4126840"/>
                  <a:pt x="192902" y="4080673"/>
                  <a:pt x="235858" y="4016240"/>
                </a:cubicBezTo>
                <a:cubicBezTo>
                  <a:pt x="251900" y="3952072"/>
                  <a:pt x="271012" y="3888594"/>
                  <a:pt x="283984" y="3823735"/>
                </a:cubicBezTo>
                <a:lnTo>
                  <a:pt x="332110" y="3583103"/>
                </a:lnTo>
                <a:cubicBezTo>
                  <a:pt x="324089" y="3374556"/>
                  <a:pt x="335630" y="3164332"/>
                  <a:pt x="308047" y="2957461"/>
                </a:cubicBezTo>
                <a:cubicBezTo>
                  <a:pt x="302747" y="2917708"/>
                  <a:pt x="261958" y="2891658"/>
                  <a:pt x="235858" y="2861208"/>
                </a:cubicBezTo>
                <a:cubicBezTo>
                  <a:pt x="142325" y="2752086"/>
                  <a:pt x="192742" y="2821904"/>
                  <a:pt x="91479" y="2740893"/>
                </a:cubicBezTo>
                <a:cubicBezTo>
                  <a:pt x="73763" y="2726720"/>
                  <a:pt x="59394" y="2708808"/>
                  <a:pt x="43352" y="2692766"/>
                </a:cubicBezTo>
                <a:cubicBezTo>
                  <a:pt x="-32310" y="2465781"/>
                  <a:pt x="6596" y="2611453"/>
                  <a:pt x="43352" y="2115251"/>
                </a:cubicBezTo>
                <a:cubicBezTo>
                  <a:pt x="46956" y="2066594"/>
                  <a:pt x="50285" y="2016556"/>
                  <a:pt x="67416" y="1970872"/>
                </a:cubicBezTo>
                <a:cubicBezTo>
                  <a:pt x="79867" y="1937670"/>
                  <a:pt x="168209" y="1890236"/>
                  <a:pt x="187731" y="1874619"/>
                </a:cubicBezTo>
                <a:cubicBezTo>
                  <a:pt x="229340" y="1841332"/>
                  <a:pt x="257651" y="1800385"/>
                  <a:pt x="283984" y="1754303"/>
                </a:cubicBezTo>
                <a:cubicBezTo>
                  <a:pt x="301781" y="1723158"/>
                  <a:pt x="316068" y="1690135"/>
                  <a:pt x="332110" y="1658051"/>
                </a:cubicBezTo>
                <a:cubicBezTo>
                  <a:pt x="324089" y="1617946"/>
                  <a:pt x="320980" y="1576536"/>
                  <a:pt x="308047" y="1537735"/>
                </a:cubicBezTo>
                <a:cubicBezTo>
                  <a:pt x="266472" y="1413009"/>
                  <a:pt x="274726" y="1472021"/>
                  <a:pt x="211794" y="1393356"/>
                </a:cubicBezTo>
                <a:cubicBezTo>
                  <a:pt x="193728" y="1370773"/>
                  <a:pt x="179710" y="1345229"/>
                  <a:pt x="163668" y="1321166"/>
                </a:cubicBezTo>
                <a:cubicBezTo>
                  <a:pt x="155647" y="1240956"/>
                  <a:pt x="139605" y="1161145"/>
                  <a:pt x="139605" y="1080535"/>
                </a:cubicBezTo>
                <a:cubicBezTo>
                  <a:pt x="139605" y="941261"/>
                  <a:pt x="162007" y="987603"/>
                  <a:pt x="211794" y="888029"/>
                </a:cubicBezTo>
                <a:cubicBezTo>
                  <a:pt x="223138" y="865342"/>
                  <a:pt x="227837" y="839903"/>
                  <a:pt x="235858" y="815840"/>
                </a:cubicBezTo>
                <a:cubicBezTo>
                  <a:pt x="243879" y="711566"/>
                  <a:pt x="240648" y="605809"/>
                  <a:pt x="259921" y="503019"/>
                </a:cubicBezTo>
                <a:cubicBezTo>
                  <a:pt x="265251" y="474594"/>
                  <a:pt x="296301" y="457257"/>
                  <a:pt x="308047" y="430829"/>
                </a:cubicBezTo>
                <a:cubicBezTo>
                  <a:pt x="328650" y="384472"/>
                  <a:pt x="356173" y="286451"/>
                  <a:pt x="356173" y="286451"/>
                </a:cubicBezTo>
                <a:lnTo>
                  <a:pt x="308047" y="238324"/>
                </a:lnTo>
                <a:close/>
              </a:path>
            </a:pathLst>
          </a:custGeom>
          <a:solidFill>
            <a:srgbClr val="1F6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527887" y="1701170"/>
            <a:ext cx="4112293" cy="3522966"/>
          </a:xfrm>
          <a:custGeom>
            <a:avLst/>
            <a:gdLst>
              <a:gd name="connsiteX0" fmla="*/ 4962684 w 5061284"/>
              <a:gd name="connsiteY0" fmla="*/ 3120631 h 3522966"/>
              <a:gd name="connsiteX1" fmla="*/ 4962717 w 5061284"/>
              <a:gd name="connsiteY1" fmla="*/ 3120646 h 3522966"/>
              <a:gd name="connsiteX2" fmla="*/ 4970755 w 5061284"/>
              <a:gd name="connsiteY2" fmla="*/ 3125043 h 3522966"/>
              <a:gd name="connsiteX3" fmla="*/ 4690570 w 5061284"/>
              <a:gd name="connsiteY3" fmla="*/ 2962019 h 3522966"/>
              <a:gd name="connsiteX4" fmla="*/ 4690604 w 5061284"/>
              <a:gd name="connsiteY4" fmla="*/ 2962035 h 3522966"/>
              <a:gd name="connsiteX5" fmla="*/ 4698637 w 5061284"/>
              <a:gd name="connsiteY5" fmla="*/ 2966429 h 3522966"/>
              <a:gd name="connsiteX6" fmla="*/ 1827600 w 5061284"/>
              <a:gd name="connsiteY6" fmla="*/ 38 h 3522966"/>
              <a:gd name="connsiteX7" fmla="*/ 3177444 w 5061284"/>
              <a:gd name="connsiteY7" fmla="*/ 86426 h 3522966"/>
              <a:gd name="connsiteX8" fmla="*/ 3303034 w 5061284"/>
              <a:gd name="connsiteY8" fmla="*/ 104050 h 3522966"/>
              <a:gd name="connsiteX9" fmla="*/ 3512349 w 5061284"/>
              <a:gd name="connsiteY9" fmla="*/ 139297 h 3522966"/>
              <a:gd name="connsiteX10" fmla="*/ 3596075 w 5061284"/>
              <a:gd name="connsiteY10" fmla="*/ 174543 h 3522966"/>
              <a:gd name="connsiteX11" fmla="*/ 3721665 w 5061284"/>
              <a:gd name="connsiteY11" fmla="*/ 209790 h 3522966"/>
              <a:gd name="connsiteX12" fmla="*/ 3658870 w 5061284"/>
              <a:gd name="connsiteY12" fmla="*/ 333153 h 3522966"/>
              <a:gd name="connsiteX13" fmla="*/ 3491417 w 5061284"/>
              <a:gd name="connsiteY13" fmla="*/ 456516 h 3522966"/>
              <a:gd name="connsiteX14" fmla="*/ 3554212 w 5061284"/>
              <a:gd name="connsiteY14" fmla="*/ 491762 h 3522966"/>
              <a:gd name="connsiteX15" fmla="*/ 3617007 w 5061284"/>
              <a:gd name="connsiteY15" fmla="*/ 509385 h 3522966"/>
              <a:gd name="connsiteX16" fmla="*/ 3491417 w 5061284"/>
              <a:gd name="connsiteY16" fmla="*/ 615125 h 3522966"/>
              <a:gd name="connsiteX17" fmla="*/ 3428623 w 5061284"/>
              <a:gd name="connsiteY17" fmla="*/ 650371 h 3522966"/>
              <a:gd name="connsiteX18" fmla="*/ 3344896 w 5061284"/>
              <a:gd name="connsiteY18" fmla="*/ 703242 h 3522966"/>
              <a:gd name="connsiteX19" fmla="*/ 3240239 w 5061284"/>
              <a:gd name="connsiteY19" fmla="*/ 773735 h 3522966"/>
              <a:gd name="connsiteX20" fmla="*/ 3219307 w 5061284"/>
              <a:gd name="connsiteY20" fmla="*/ 844228 h 3522966"/>
              <a:gd name="connsiteX21" fmla="*/ 3303034 w 5061284"/>
              <a:gd name="connsiteY21" fmla="*/ 861851 h 3522966"/>
              <a:gd name="connsiteX22" fmla="*/ 3344896 w 5061284"/>
              <a:gd name="connsiteY22" fmla="*/ 897098 h 3522966"/>
              <a:gd name="connsiteX23" fmla="*/ 3554212 w 5061284"/>
              <a:gd name="connsiteY23" fmla="*/ 932344 h 3522966"/>
              <a:gd name="connsiteX24" fmla="*/ 3679802 w 5061284"/>
              <a:gd name="connsiteY24" fmla="*/ 967590 h 3522966"/>
              <a:gd name="connsiteX25" fmla="*/ 3617007 w 5061284"/>
              <a:gd name="connsiteY25" fmla="*/ 1020461 h 3522966"/>
              <a:gd name="connsiteX26" fmla="*/ 3491417 w 5061284"/>
              <a:gd name="connsiteY26" fmla="*/ 1090953 h 3522966"/>
              <a:gd name="connsiteX27" fmla="*/ 3449554 w 5061284"/>
              <a:gd name="connsiteY27" fmla="*/ 1126200 h 3522966"/>
              <a:gd name="connsiteX28" fmla="*/ 3323965 w 5061284"/>
              <a:gd name="connsiteY28" fmla="*/ 1196693 h 3522966"/>
              <a:gd name="connsiteX29" fmla="*/ 3303034 w 5061284"/>
              <a:gd name="connsiteY29" fmla="*/ 1249563 h 3522966"/>
              <a:gd name="connsiteX30" fmla="*/ 3407692 w 5061284"/>
              <a:gd name="connsiteY30" fmla="*/ 1302433 h 3522966"/>
              <a:gd name="connsiteX31" fmla="*/ 3512349 w 5061284"/>
              <a:gd name="connsiteY31" fmla="*/ 1337680 h 3522966"/>
              <a:gd name="connsiteX32" fmla="*/ 3637939 w 5061284"/>
              <a:gd name="connsiteY32" fmla="*/ 1390549 h 3522966"/>
              <a:gd name="connsiteX33" fmla="*/ 3763527 w 5061284"/>
              <a:gd name="connsiteY33" fmla="*/ 1408173 h 3522966"/>
              <a:gd name="connsiteX34" fmla="*/ 3805391 w 5061284"/>
              <a:gd name="connsiteY34" fmla="*/ 1461043 h 3522966"/>
              <a:gd name="connsiteX35" fmla="*/ 3763527 w 5061284"/>
              <a:gd name="connsiteY35" fmla="*/ 1584406 h 3522966"/>
              <a:gd name="connsiteX36" fmla="*/ 3700733 w 5061284"/>
              <a:gd name="connsiteY36" fmla="*/ 1690145 h 3522966"/>
              <a:gd name="connsiteX37" fmla="*/ 3679802 w 5061284"/>
              <a:gd name="connsiteY37" fmla="*/ 1743015 h 3522966"/>
              <a:gd name="connsiteX38" fmla="*/ 3700733 w 5061284"/>
              <a:gd name="connsiteY38" fmla="*/ 1848755 h 3522966"/>
              <a:gd name="connsiteX39" fmla="*/ 3784460 w 5061284"/>
              <a:gd name="connsiteY39" fmla="*/ 1901625 h 3522966"/>
              <a:gd name="connsiteX40" fmla="*/ 3868185 w 5061284"/>
              <a:gd name="connsiteY40" fmla="*/ 2007365 h 3522966"/>
              <a:gd name="connsiteX41" fmla="*/ 3910049 w 5061284"/>
              <a:gd name="connsiteY41" fmla="*/ 2042611 h 3522966"/>
              <a:gd name="connsiteX42" fmla="*/ 3993775 w 5061284"/>
              <a:gd name="connsiteY42" fmla="*/ 2148351 h 3522966"/>
              <a:gd name="connsiteX43" fmla="*/ 4056570 w 5061284"/>
              <a:gd name="connsiteY43" fmla="*/ 2183597 h 3522966"/>
              <a:gd name="connsiteX44" fmla="*/ 4161227 w 5061284"/>
              <a:gd name="connsiteY44" fmla="*/ 2289337 h 3522966"/>
              <a:gd name="connsiteX45" fmla="*/ 4224022 w 5061284"/>
              <a:gd name="connsiteY45" fmla="*/ 2306960 h 3522966"/>
              <a:gd name="connsiteX46" fmla="*/ 4265885 w 5061284"/>
              <a:gd name="connsiteY46" fmla="*/ 2359830 h 3522966"/>
              <a:gd name="connsiteX47" fmla="*/ 4454270 w 5061284"/>
              <a:gd name="connsiteY47" fmla="*/ 2447947 h 3522966"/>
              <a:gd name="connsiteX48" fmla="*/ 4621722 w 5061284"/>
              <a:gd name="connsiteY48" fmla="*/ 2518439 h 3522966"/>
              <a:gd name="connsiteX49" fmla="*/ 4579859 w 5061284"/>
              <a:gd name="connsiteY49" fmla="*/ 2553686 h 3522966"/>
              <a:gd name="connsiteX50" fmla="*/ 4454270 w 5061284"/>
              <a:gd name="connsiteY50" fmla="*/ 2588933 h 3522966"/>
              <a:gd name="connsiteX51" fmla="*/ 4391474 w 5061284"/>
              <a:gd name="connsiteY51" fmla="*/ 2606556 h 3522966"/>
              <a:gd name="connsiteX52" fmla="*/ 4244954 w 5061284"/>
              <a:gd name="connsiteY52" fmla="*/ 2694672 h 3522966"/>
              <a:gd name="connsiteX53" fmla="*/ 4265885 w 5061284"/>
              <a:gd name="connsiteY53" fmla="*/ 2747542 h 3522966"/>
              <a:gd name="connsiteX54" fmla="*/ 4391474 w 5061284"/>
              <a:gd name="connsiteY54" fmla="*/ 2800412 h 3522966"/>
              <a:gd name="connsiteX55" fmla="*/ 4517064 w 5061284"/>
              <a:gd name="connsiteY55" fmla="*/ 2870905 h 3522966"/>
              <a:gd name="connsiteX56" fmla="*/ 4558927 w 5061284"/>
              <a:gd name="connsiteY56" fmla="*/ 2906152 h 3522966"/>
              <a:gd name="connsiteX57" fmla="*/ 4621722 w 5061284"/>
              <a:gd name="connsiteY57" fmla="*/ 2923775 h 3522966"/>
              <a:gd name="connsiteX58" fmla="*/ 4675590 w 5061284"/>
              <a:gd name="connsiteY58" fmla="*/ 2953829 h 3522966"/>
              <a:gd name="connsiteX59" fmla="*/ 4690570 w 5061284"/>
              <a:gd name="connsiteY59" fmla="*/ 2962019 h 3522966"/>
              <a:gd name="connsiteX60" fmla="*/ 4678692 w 5061284"/>
              <a:gd name="connsiteY60" fmla="*/ 2956427 h 3522966"/>
              <a:gd name="connsiteX61" fmla="*/ 4726380 w 5061284"/>
              <a:gd name="connsiteY61" fmla="*/ 2994268 h 3522966"/>
              <a:gd name="connsiteX62" fmla="*/ 4789174 w 5061284"/>
              <a:gd name="connsiteY62" fmla="*/ 3029515 h 3522966"/>
              <a:gd name="connsiteX63" fmla="*/ 4831038 w 5061284"/>
              <a:gd name="connsiteY63" fmla="*/ 3064761 h 3522966"/>
              <a:gd name="connsiteX64" fmla="*/ 4893832 w 5061284"/>
              <a:gd name="connsiteY64" fmla="*/ 3082384 h 3522966"/>
              <a:gd name="connsiteX65" fmla="*/ 4947707 w 5061284"/>
              <a:gd name="connsiteY65" fmla="*/ 3112443 h 3522966"/>
              <a:gd name="connsiteX66" fmla="*/ 4962684 w 5061284"/>
              <a:gd name="connsiteY66" fmla="*/ 3120631 h 3522966"/>
              <a:gd name="connsiteX67" fmla="*/ 4950800 w 5061284"/>
              <a:gd name="connsiteY67" fmla="*/ 3115036 h 3522966"/>
              <a:gd name="connsiteX68" fmla="*/ 4998490 w 5061284"/>
              <a:gd name="connsiteY68" fmla="*/ 3152877 h 3522966"/>
              <a:gd name="connsiteX69" fmla="*/ 5061284 w 5061284"/>
              <a:gd name="connsiteY69" fmla="*/ 3188124 h 3522966"/>
              <a:gd name="connsiteX70" fmla="*/ 4914763 w 5061284"/>
              <a:gd name="connsiteY70" fmla="*/ 3240994 h 3522966"/>
              <a:gd name="connsiteX71" fmla="*/ 4851969 w 5061284"/>
              <a:gd name="connsiteY71" fmla="*/ 3258617 h 3522966"/>
              <a:gd name="connsiteX72" fmla="*/ 2779745 w 5061284"/>
              <a:gd name="connsiteY72" fmla="*/ 3293864 h 3522966"/>
              <a:gd name="connsiteX73" fmla="*/ 2654155 w 5061284"/>
              <a:gd name="connsiteY73" fmla="*/ 3329110 h 3522966"/>
              <a:gd name="connsiteX74" fmla="*/ 2570429 w 5061284"/>
              <a:gd name="connsiteY74" fmla="*/ 3399603 h 3522966"/>
              <a:gd name="connsiteX75" fmla="*/ 2423908 w 5061284"/>
              <a:gd name="connsiteY75" fmla="*/ 3452473 h 3522966"/>
              <a:gd name="connsiteX76" fmla="*/ 2361114 w 5061284"/>
              <a:gd name="connsiteY76" fmla="*/ 3470097 h 3522966"/>
              <a:gd name="connsiteX77" fmla="*/ 2214593 w 5061284"/>
              <a:gd name="connsiteY77" fmla="*/ 3522966 h 3522966"/>
              <a:gd name="connsiteX78" fmla="*/ 2026208 w 5061284"/>
              <a:gd name="connsiteY78" fmla="*/ 3505343 h 3522966"/>
              <a:gd name="connsiteX79" fmla="*/ 1900619 w 5061284"/>
              <a:gd name="connsiteY79" fmla="*/ 3470097 h 3522966"/>
              <a:gd name="connsiteX80" fmla="*/ 1712235 w 5061284"/>
              <a:gd name="connsiteY80" fmla="*/ 3399603 h 3522966"/>
              <a:gd name="connsiteX81" fmla="*/ 1649441 w 5061284"/>
              <a:gd name="connsiteY81" fmla="*/ 3381980 h 3522966"/>
              <a:gd name="connsiteX82" fmla="*/ 1586646 w 5061284"/>
              <a:gd name="connsiteY82" fmla="*/ 3346734 h 3522966"/>
              <a:gd name="connsiteX83" fmla="*/ 1440125 w 5061284"/>
              <a:gd name="connsiteY83" fmla="*/ 3329110 h 3522966"/>
              <a:gd name="connsiteX84" fmla="*/ 1377330 w 5061284"/>
              <a:gd name="connsiteY84" fmla="*/ 3311487 h 3522966"/>
              <a:gd name="connsiteX85" fmla="*/ 1251741 w 5061284"/>
              <a:gd name="connsiteY85" fmla="*/ 3293864 h 3522966"/>
              <a:gd name="connsiteX86" fmla="*/ 100505 w 5061284"/>
              <a:gd name="connsiteY86" fmla="*/ 3276240 h 3522966"/>
              <a:gd name="connsiteX87" fmla="*/ 121437 w 5061284"/>
              <a:gd name="connsiteY87" fmla="*/ 3082384 h 3522966"/>
              <a:gd name="connsiteX88" fmla="*/ 205163 w 5061284"/>
              <a:gd name="connsiteY88" fmla="*/ 2941398 h 3522966"/>
              <a:gd name="connsiteX89" fmla="*/ 247026 w 5061284"/>
              <a:gd name="connsiteY89" fmla="*/ 2800412 h 3522966"/>
              <a:gd name="connsiteX90" fmla="*/ 288889 w 5061284"/>
              <a:gd name="connsiteY90" fmla="*/ 2624179 h 3522966"/>
              <a:gd name="connsiteX91" fmla="*/ 267958 w 5061284"/>
              <a:gd name="connsiteY91" fmla="*/ 2165974 h 3522966"/>
              <a:gd name="connsiteX92" fmla="*/ 205163 w 5061284"/>
              <a:gd name="connsiteY92" fmla="*/ 2095480 h 3522966"/>
              <a:gd name="connsiteX93" fmla="*/ 79574 w 5061284"/>
              <a:gd name="connsiteY93" fmla="*/ 2007365 h 3522966"/>
              <a:gd name="connsiteX94" fmla="*/ 37710 w 5061284"/>
              <a:gd name="connsiteY94" fmla="*/ 1972117 h 3522966"/>
              <a:gd name="connsiteX95" fmla="*/ 37710 w 5061284"/>
              <a:gd name="connsiteY95" fmla="*/ 1549159 h 3522966"/>
              <a:gd name="connsiteX96" fmla="*/ 58643 w 5061284"/>
              <a:gd name="connsiteY96" fmla="*/ 1443420 h 3522966"/>
              <a:gd name="connsiteX97" fmla="*/ 163300 w 5061284"/>
              <a:gd name="connsiteY97" fmla="*/ 1372926 h 3522966"/>
              <a:gd name="connsiteX98" fmla="*/ 247026 w 5061284"/>
              <a:gd name="connsiteY98" fmla="*/ 1284810 h 3522966"/>
              <a:gd name="connsiteX99" fmla="*/ 288889 w 5061284"/>
              <a:gd name="connsiteY99" fmla="*/ 1214317 h 3522966"/>
              <a:gd name="connsiteX100" fmla="*/ 267958 w 5061284"/>
              <a:gd name="connsiteY100" fmla="*/ 1126200 h 3522966"/>
              <a:gd name="connsiteX101" fmla="*/ 184231 w 5061284"/>
              <a:gd name="connsiteY101" fmla="*/ 1020461 h 3522966"/>
              <a:gd name="connsiteX102" fmla="*/ 142368 w 5061284"/>
              <a:gd name="connsiteY102" fmla="*/ 967590 h 3522966"/>
              <a:gd name="connsiteX103" fmla="*/ 121437 w 5061284"/>
              <a:gd name="connsiteY103" fmla="*/ 791358 h 3522966"/>
              <a:gd name="connsiteX104" fmla="*/ 184231 w 5061284"/>
              <a:gd name="connsiteY104" fmla="*/ 650371 h 3522966"/>
              <a:gd name="connsiteX105" fmla="*/ 205163 w 5061284"/>
              <a:gd name="connsiteY105" fmla="*/ 597502 h 3522966"/>
              <a:gd name="connsiteX106" fmla="*/ 226095 w 5061284"/>
              <a:gd name="connsiteY106" fmla="*/ 368399 h 3522966"/>
              <a:gd name="connsiteX107" fmla="*/ 267958 w 5061284"/>
              <a:gd name="connsiteY107" fmla="*/ 315529 h 3522966"/>
              <a:gd name="connsiteX108" fmla="*/ 309820 w 5061284"/>
              <a:gd name="connsiteY108" fmla="*/ 209790 h 3522966"/>
              <a:gd name="connsiteX109" fmla="*/ 267958 w 5061284"/>
              <a:gd name="connsiteY109" fmla="*/ 174543 h 3522966"/>
              <a:gd name="connsiteX110" fmla="*/ 1021494 w 5061284"/>
              <a:gd name="connsiteY110" fmla="*/ 139297 h 3522966"/>
              <a:gd name="connsiteX111" fmla="*/ 1126152 w 5061284"/>
              <a:gd name="connsiteY111" fmla="*/ 121673 h 3522966"/>
              <a:gd name="connsiteX112" fmla="*/ 1440125 w 5061284"/>
              <a:gd name="connsiteY112" fmla="*/ 104050 h 3522966"/>
              <a:gd name="connsiteX113" fmla="*/ 1827600 w 5061284"/>
              <a:gd name="connsiteY113" fmla="*/ 38 h 352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5061284" h="3522966">
                <a:moveTo>
                  <a:pt x="4962684" y="3120631"/>
                </a:moveTo>
                <a:lnTo>
                  <a:pt x="4962717" y="3120646"/>
                </a:lnTo>
                <a:cubicBezTo>
                  <a:pt x="4971036" y="3124894"/>
                  <a:pt x="4977976" y="3128890"/>
                  <a:pt x="4970755" y="3125043"/>
                </a:cubicBezTo>
                <a:close/>
                <a:moveTo>
                  <a:pt x="4690570" y="2962019"/>
                </a:moveTo>
                <a:lnTo>
                  <a:pt x="4690604" y="2962035"/>
                </a:lnTo>
                <a:cubicBezTo>
                  <a:pt x="4698921" y="2966281"/>
                  <a:pt x="4705858" y="2970275"/>
                  <a:pt x="4698637" y="2966429"/>
                </a:cubicBezTo>
                <a:close/>
                <a:moveTo>
                  <a:pt x="1827600" y="38"/>
                </a:moveTo>
                <a:cubicBezTo>
                  <a:pt x="1973295" y="-1832"/>
                  <a:pt x="2160617" y="66042"/>
                  <a:pt x="3177444" y="86426"/>
                </a:cubicBezTo>
                <a:cubicBezTo>
                  <a:pt x="3219872" y="87277"/>
                  <a:pt x="3261319" y="97465"/>
                  <a:pt x="3303034" y="104050"/>
                </a:cubicBezTo>
                <a:cubicBezTo>
                  <a:pt x="3372968" y="115091"/>
                  <a:pt x="3512349" y="139297"/>
                  <a:pt x="3512349" y="139297"/>
                </a:cubicBezTo>
                <a:cubicBezTo>
                  <a:pt x="3540258" y="151045"/>
                  <a:pt x="3567104" y="164786"/>
                  <a:pt x="3596075" y="174543"/>
                </a:cubicBezTo>
                <a:cubicBezTo>
                  <a:pt x="3637046" y="188342"/>
                  <a:pt x="3721665" y="209790"/>
                  <a:pt x="3721665" y="209790"/>
                </a:cubicBezTo>
                <a:cubicBezTo>
                  <a:pt x="3706107" y="249085"/>
                  <a:pt x="3689046" y="300488"/>
                  <a:pt x="3658870" y="333153"/>
                </a:cubicBezTo>
                <a:cubicBezTo>
                  <a:pt x="3592939" y="404523"/>
                  <a:pt x="3566444" y="414403"/>
                  <a:pt x="3491417" y="456516"/>
                </a:cubicBezTo>
                <a:cubicBezTo>
                  <a:pt x="3512349" y="468265"/>
                  <a:pt x="3531712" y="482290"/>
                  <a:pt x="3554212" y="491762"/>
                </a:cubicBezTo>
                <a:cubicBezTo>
                  <a:pt x="3573947" y="500069"/>
                  <a:pt x="3611655" y="491364"/>
                  <a:pt x="3617007" y="509385"/>
                </a:cubicBezTo>
                <a:cubicBezTo>
                  <a:pt x="3626642" y="541835"/>
                  <a:pt x="3497019" y="611756"/>
                  <a:pt x="3491417" y="615125"/>
                </a:cubicBezTo>
                <a:cubicBezTo>
                  <a:pt x="3470947" y="627435"/>
                  <a:pt x="3449093" y="638060"/>
                  <a:pt x="3428623" y="650371"/>
                </a:cubicBezTo>
                <a:cubicBezTo>
                  <a:pt x="3400235" y="667444"/>
                  <a:pt x="3373284" y="686169"/>
                  <a:pt x="3344896" y="703242"/>
                </a:cubicBezTo>
                <a:cubicBezTo>
                  <a:pt x="3252480" y="758820"/>
                  <a:pt x="3310246" y="714791"/>
                  <a:pt x="3240239" y="773735"/>
                </a:cubicBezTo>
                <a:cubicBezTo>
                  <a:pt x="3233262" y="797232"/>
                  <a:pt x="3204506" y="823458"/>
                  <a:pt x="3219307" y="844228"/>
                </a:cubicBezTo>
                <a:cubicBezTo>
                  <a:pt x="3234108" y="864997"/>
                  <a:pt x="3277303" y="851019"/>
                  <a:pt x="3303034" y="861851"/>
                </a:cubicBezTo>
                <a:cubicBezTo>
                  <a:pt x="3320685" y="869281"/>
                  <a:pt x="3326174" y="891844"/>
                  <a:pt x="3344896" y="897098"/>
                </a:cubicBezTo>
                <a:cubicBezTo>
                  <a:pt x="3412398" y="916042"/>
                  <a:pt x="3486710" y="913400"/>
                  <a:pt x="3554212" y="932344"/>
                </a:cubicBezTo>
                <a:lnTo>
                  <a:pt x="3679802" y="967590"/>
                </a:lnTo>
                <a:cubicBezTo>
                  <a:pt x="3658870" y="985214"/>
                  <a:pt x="3640373" y="1005159"/>
                  <a:pt x="3617007" y="1020461"/>
                </a:cubicBezTo>
                <a:cubicBezTo>
                  <a:pt x="3577291" y="1046468"/>
                  <a:pt x="3526994" y="1060999"/>
                  <a:pt x="3491417" y="1090953"/>
                </a:cubicBezTo>
                <a:cubicBezTo>
                  <a:pt x="3477463" y="1102702"/>
                  <a:pt x="3465342" y="1116231"/>
                  <a:pt x="3449554" y="1126200"/>
                </a:cubicBezTo>
                <a:cubicBezTo>
                  <a:pt x="3409304" y="1151617"/>
                  <a:pt x="3323965" y="1196693"/>
                  <a:pt x="3323965" y="1196693"/>
                </a:cubicBezTo>
                <a:cubicBezTo>
                  <a:pt x="3316988" y="1214316"/>
                  <a:pt x="3290795" y="1234107"/>
                  <a:pt x="3303034" y="1249563"/>
                </a:cubicBezTo>
                <a:cubicBezTo>
                  <a:pt x="3325601" y="1278064"/>
                  <a:pt x="3371303" y="1287114"/>
                  <a:pt x="3407692" y="1302433"/>
                </a:cubicBezTo>
                <a:cubicBezTo>
                  <a:pt x="3441299" y="1316580"/>
                  <a:pt x="3478144" y="1324589"/>
                  <a:pt x="3512349" y="1337680"/>
                </a:cubicBezTo>
                <a:cubicBezTo>
                  <a:pt x="3554959" y="1353986"/>
                  <a:pt x="3593536" y="1378088"/>
                  <a:pt x="3637939" y="1390549"/>
                </a:cubicBezTo>
                <a:cubicBezTo>
                  <a:pt x="3678201" y="1401849"/>
                  <a:pt x="3721665" y="1402298"/>
                  <a:pt x="3763527" y="1408173"/>
                </a:cubicBezTo>
                <a:cubicBezTo>
                  <a:pt x="3777482" y="1425796"/>
                  <a:pt x="3805391" y="1439862"/>
                  <a:pt x="3805391" y="1461043"/>
                </a:cubicBezTo>
                <a:cubicBezTo>
                  <a:pt x="3805391" y="1503809"/>
                  <a:pt x="3778124" y="1543443"/>
                  <a:pt x="3763527" y="1584406"/>
                </a:cubicBezTo>
                <a:cubicBezTo>
                  <a:pt x="3724068" y="1695147"/>
                  <a:pt x="3766889" y="1578744"/>
                  <a:pt x="3700733" y="1690145"/>
                </a:cubicBezTo>
                <a:cubicBezTo>
                  <a:pt x="3690866" y="1706761"/>
                  <a:pt x="3686779" y="1725392"/>
                  <a:pt x="3679802" y="1743015"/>
                </a:cubicBezTo>
                <a:cubicBezTo>
                  <a:pt x="3686779" y="1778261"/>
                  <a:pt x="3680122" y="1817519"/>
                  <a:pt x="3700733" y="1848755"/>
                </a:cubicBezTo>
                <a:cubicBezTo>
                  <a:pt x="3717675" y="1874430"/>
                  <a:pt x="3761282" y="1879672"/>
                  <a:pt x="3784460" y="1901625"/>
                </a:cubicBezTo>
                <a:cubicBezTo>
                  <a:pt x="3817886" y="1933286"/>
                  <a:pt x="3832608" y="1977411"/>
                  <a:pt x="3868185" y="2007365"/>
                </a:cubicBezTo>
                <a:cubicBezTo>
                  <a:pt x="3882140" y="2019113"/>
                  <a:pt x="3898209" y="2029318"/>
                  <a:pt x="3910049" y="2042611"/>
                </a:cubicBezTo>
                <a:cubicBezTo>
                  <a:pt x="3940237" y="2076499"/>
                  <a:pt x="3951912" y="2124853"/>
                  <a:pt x="3993775" y="2148351"/>
                </a:cubicBezTo>
                <a:lnTo>
                  <a:pt x="4056570" y="2183597"/>
                </a:lnTo>
                <a:cubicBezTo>
                  <a:pt x="4087459" y="2222609"/>
                  <a:pt x="4112877" y="2262198"/>
                  <a:pt x="4161227" y="2289337"/>
                </a:cubicBezTo>
                <a:cubicBezTo>
                  <a:pt x="4179585" y="2299641"/>
                  <a:pt x="4203091" y="2301085"/>
                  <a:pt x="4224022" y="2306960"/>
                </a:cubicBezTo>
                <a:cubicBezTo>
                  <a:pt x="4237977" y="2324583"/>
                  <a:pt x="4246785" y="2346046"/>
                  <a:pt x="4265885" y="2359830"/>
                </a:cubicBezTo>
                <a:cubicBezTo>
                  <a:pt x="4336056" y="2410470"/>
                  <a:pt x="4381127" y="2409457"/>
                  <a:pt x="4454270" y="2447947"/>
                </a:cubicBezTo>
                <a:cubicBezTo>
                  <a:pt x="4596588" y="2522837"/>
                  <a:pt x="4474811" y="2487517"/>
                  <a:pt x="4621722" y="2518439"/>
                </a:cubicBezTo>
                <a:cubicBezTo>
                  <a:pt x="4607768" y="2530188"/>
                  <a:pt x="4597510" y="2546256"/>
                  <a:pt x="4579859" y="2553686"/>
                </a:cubicBezTo>
                <a:cubicBezTo>
                  <a:pt x="4540390" y="2570302"/>
                  <a:pt x="4496132" y="2577184"/>
                  <a:pt x="4454270" y="2588933"/>
                </a:cubicBezTo>
                <a:cubicBezTo>
                  <a:pt x="4433338" y="2594807"/>
                  <a:pt x="4411209" y="2598248"/>
                  <a:pt x="4391474" y="2606556"/>
                </a:cubicBezTo>
                <a:cubicBezTo>
                  <a:pt x="4281272" y="2652948"/>
                  <a:pt x="4329813" y="2623225"/>
                  <a:pt x="4244954" y="2694672"/>
                </a:cubicBezTo>
                <a:cubicBezTo>
                  <a:pt x="4251931" y="2712295"/>
                  <a:pt x="4254533" y="2731613"/>
                  <a:pt x="4265885" y="2747542"/>
                </a:cubicBezTo>
                <a:cubicBezTo>
                  <a:pt x="4298818" y="2793754"/>
                  <a:pt x="4331275" y="2787740"/>
                  <a:pt x="4391474" y="2800412"/>
                </a:cubicBezTo>
                <a:cubicBezTo>
                  <a:pt x="4433337" y="2823910"/>
                  <a:pt x="4481487" y="2840950"/>
                  <a:pt x="4517064" y="2870905"/>
                </a:cubicBezTo>
                <a:cubicBezTo>
                  <a:pt x="4531018" y="2882653"/>
                  <a:pt x="4542004" y="2897603"/>
                  <a:pt x="4558927" y="2906152"/>
                </a:cubicBezTo>
                <a:cubicBezTo>
                  <a:pt x="4577846" y="2915709"/>
                  <a:pt x="4600790" y="2917900"/>
                  <a:pt x="4621722" y="2923775"/>
                </a:cubicBezTo>
                <a:cubicBezTo>
                  <a:pt x="4645879" y="2937335"/>
                  <a:pt x="4663303" y="2947037"/>
                  <a:pt x="4675590" y="2953829"/>
                </a:cubicBezTo>
                <a:lnTo>
                  <a:pt x="4690570" y="2962019"/>
                </a:lnTo>
                <a:lnTo>
                  <a:pt x="4678692" y="2956427"/>
                </a:lnTo>
                <a:cubicBezTo>
                  <a:pt x="4668940" y="2952528"/>
                  <a:pt x="4670460" y="2956602"/>
                  <a:pt x="4726380" y="2994268"/>
                </a:cubicBezTo>
                <a:cubicBezTo>
                  <a:pt x="4746024" y="3007499"/>
                  <a:pt x="4769530" y="3016283"/>
                  <a:pt x="4789174" y="3029515"/>
                </a:cubicBezTo>
                <a:cubicBezTo>
                  <a:pt x="4804584" y="3039895"/>
                  <a:pt x="4814116" y="3056213"/>
                  <a:pt x="4831038" y="3064761"/>
                </a:cubicBezTo>
                <a:cubicBezTo>
                  <a:pt x="4849957" y="3074318"/>
                  <a:pt x="4872901" y="3076510"/>
                  <a:pt x="4893832" y="3082384"/>
                </a:cubicBezTo>
                <a:cubicBezTo>
                  <a:pt x="4917993" y="3095946"/>
                  <a:pt x="4935419" y="3105649"/>
                  <a:pt x="4947707" y="3112443"/>
                </a:cubicBezTo>
                <a:lnTo>
                  <a:pt x="4962684" y="3120631"/>
                </a:lnTo>
                <a:lnTo>
                  <a:pt x="4950800" y="3115036"/>
                </a:lnTo>
                <a:cubicBezTo>
                  <a:pt x="4941045" y="3111134"/>
                  <a:pt x="4942563" y="3115208"/>
                  <a:pt x="4998490" y="3152877"/>
                </a:cubicBezTo>
                <a:cubicBezTo>
                  <a:pt x="5018134" y="3166109"/>
                  <a:pt x="5040353" y="3176375"/>
                  <a:pt x="5061284" y="3188124"/>
                </a:cubicBezTo>
                <a:cubicBezTo>
                  <a:pt x="4965689" y="3241782"/>
                  <a:pt x="5033033" y="3212543"/>
                  <a:pt x="4914763" y="3240994"/>
                </a:cubicBezTo>
                <a:cubicBezTo>
                  <a:pt x="4893548" y="3246097"/>
                  <a:pt x="4874024" y="3258071"/>
                  <a:pt x="4851969" y="3258617"/>
                </a:cubicBezTo>
                <a:lnTo>
                  <a:pt x="2779745" y="3293864"/>
                </a:lnTo>
                <a:cubicBezTo>
                  <a:pt x="2737882" y="3305612"/>
                  <a:pt x="2685358" y="3302839"/>
                  <a:pt x="2654155" y="3329110"/>
                </a:cubicBezTo>
                <a:cubicBezTo>
                  <a:pt x="2626247" y="3352607"/>
                  <a:pt x="2607873" y="3389094"/>
                  <a:pt x="2570429" y="3399603"/>
                </a:cubicBezTo>
                <a:cubicBezTo>
                  <a:pt x="2423165" y="3440933"/>
                  <a:pt x="2604964" y="3387142"/>
                  <a:pt x="2423908" y="3452473"/>
                </a:cubicBezTo>
                <a:cubicBezTo>
                  <a:pt x="2403628" y="3459791"/>
                  <a:pt x="2381393" y="3462779"/>
                  <a:pt x="2361114" y="3470097"/>
                </a:cubicBezTo>
                <a:cubicBezTo>
                  <a:pt x="2180058" y="3535428"/>
                  <a:pt x="2361856" y="3481637"/>
                  <a:pt x="2214593" y="3522966"/>
                </a:cubicBezTo>
                <a:cubicBezTo>
                  <a:pt x="2151798" y="3517092"/>
                  <a:pt x="2088162" y="3515776"/>
                  <a:pt x="2026208" y="3505343"/>
                </a:cubicBezTo>
                <a:cubicBezTo>
                  <a:pt x="1982938" y="3498057"/>
                  <a:pt x="1900619" y="3470097"/>
                  <a:pt x="1900619" y="3470097"/>
                </a:cubicBezTo>
                <a:cubicBezTo>
                  <a:pt x="1801108" y="3414241"/>
                  <a:pt x="1861691" y="3441548"/>
                  <a:pt x="1712235" y="3399603"/>
                </a:cubicBezTo>
                <a:cubicBezTo>
                  <a:pt x="1691304" y="3393729"/>
                  <a:pt x="1667799" y="3392285"/>
                  <a:pt x="1649441" y="3381980"/>
                </a:cubicBezTo>
                <a:cubicBezTo>
                  <a:pt x="1628510" y="3370231"/>
                  <a:pt x="1610742" y="3352820"/>
                  <a:pt x="1586646" y="3346734"/>
                </a:cubicBezTo>
                <a:cubicBezTo>
                  <a:pt x="1539391" y="3334797"/>
                  <a:pt x="1488965" y="3334984"/>
                  <a:pt x="1440125" y="3329110"/>
                </a:cubicBezTo>
                <a:cubicBezTo>
                  <a:pt x="1419193" y="3323235"/>
                  <a:pt x="1398868" y="3315516"/>
                  <a:pt x="1377330" y="3311487"/>
                </a:cubicBezTo>
                <a:cubicBezTo>
                  <a:pt x="1335900" y="3303735"/>
                  <a:pt x="1294159" y="3295035"/>
                  <a:pt x="1251741" y="3293864"/>
                </a:cubicBezTo>
                <a:cubicBezTo>
                  <a:pt x="868139" y="3283274"/>
                  <a:pt x="484251" y="3282115"/>
                  <a:pt x="100505" y="3276240"/>
                </a:cubicBezTo>
                <a:cubicBezTo>
                  <a:pt x="107483" y="3211621"/>
                  <a:pt x="107235" y="3146158"/>
                  <a:pt x="121437" y="3082384"/>
                </a:cubicBezTo>
                <a:cubicBezTo>
                  <a:pt x="134795" y="3022399"/>
                  <a:pt x="167798" y="2988587"/>
                  <a:pt x="205163" y="2941398"/>
                </a:cubicBezTo>
                <a:cubicBezTo>
                  <a:pt x="219118" y="2894403"/>
                  <a:pt x="235742" y="2847913"/>
                  <a:pt x="247026" y="2800412"/>
                </a:cubicBezTo>
                <a:lnTo>
                  <a:pt x="288889" y="2624179"/>
                </a:lnTo>
                <a:cubicBezTo>
                  <a:pt x="281912" y="2471444"/>
                  <a:pt x="291951" y="2317481"/>
                  <a:pt x="267958" y="2165974"/>
                </a:cubicBezTo>
                <a:cubicBezTo>
                  <a:pt x="263347" y="2136860"/>
                  <a:pt x="227867" y="2117781"/>
                  <a:pt x="205163" y="2095480"/>
                </a:cubicBezTo>
                <a:cubicBezTo>
                  <a:pt x="123803" y="2015562"/>
                  <a:pt x="167658" y="2066695"/>
                  <a:pt x="79574" y="2007365"/>
                </a:cubicBezTo>
                <a:cubicBezTo>
                  <a:pt x="64164" y="1996985"/>
                  <a:pt x="51665" y="1983866"/>
                  <a:pt x="37710" y="1972117"/>
                </a:cubicBezTo>
                <a:cubicBezTo>
                  <a:pt x="-28105" y="1805879"/>
                  <a:pt x="5738" y="1912566"/>
                  <a:pt x="37710" y="1549159"/>
                </a:cubicBezTo>
                <a:cubicBezTo>
                  <a:pt x="40845" y="1513524"/>
                  <a:pt x="43741" y="1476877"/>
                  <a:pt x="58643" y="1443420"/>
                </a:cubicBezTo>
                <a:cubicBezTo>
                  <a:pt x="69473" y="1419103"/>
                  <a:pt x="146318" y="1384364"/>
                  <a:pt x="163300" y="1372926"/>
                </a:cubicBezTo>
                <a:cubicBezTo>
                  <a:pt x="199494" y="1348548"/>
                  <a:pt x="224120" y="1318559"/>
                  <a:pt x="247026" y="1284810"/>
                </a:cubicBezTo>
                <a:cubicBezTo>
                  <a:pt x="262507" y="1262000"/>
                  <a:pt x="274935" y="1237815"/>
                  <a:pt x="288889" y="1214317"/>
                </a:cubicBezTo>
                <a:cubicBezTo>
                  <a:pt x="281912" y="1184945"/>
                  <a:pt x="279208" y="1154617"/>
                  <a:pt x="267958" y="1126200"/>
                </a:cubicBezTo>
                <a:cubicBezTo>
                  <a:pt x="231793" y="1034854"/>
                  <a:pt x="238973" y="1078073"/>
                  <a:pt x="184231" y="1020461"/>
                </a:cubicBezTo>
                <a:cubicBezTo>
                  <a:pt x="168516" y="1003921"/>
                  <a:pt x="156322" y="985214"/>
                  <a:pt x="142368" y="967590"/>
                </a:cubicBezTo>
                <a:cubicBezTo>
                  <a:pt x="135391" y="908847"/>
                  <a:pt x="121437" y="850395"/>
                  <a:pt x="121437" y="791358"/>
                </a:cubicBezTo>
                <a:cubicBezTo>
                  <a:pt x="121437" y="689357"/>
                  <a:pt x="140923" y="723297"/>
                  <a:pt x="184231" y="650371"/>
                </a:cubicBezTo>
                <a:cubicBezTo>
                  <a:pt x="194099" y="633756"/>
                  <a:pt x="198186" y="615125"/>
                  <a:pt x="205163" y="597502"/>
                </a:cubicBezTo>
                <a:cubicBezTo>
                  <a:pt x="212140" y="521134"/>
                  <a:pt x="209330" y="443680"/>
                  <a:pt x="226095" y="368399"/>
                </a:cubicBezTo>
                <a:cubicBezTo>
                  <a:pt x="230731" y="347581"/>
                  <a:pt x="257740" y="334884"/>
                  <a:pt x="267958" y="315529"/>
                </a:cubicBezTo>
                <a:cubicBezTo>
                  <a:pt x="285879" y="281578"/>
                  <a:pt x="309820" y="209790"/>
                  <a:pt x="309820" y="209790"/>
                </a:cubicBezTo>
                <a:lnTo>
                  <a:pt x="267958" y="174543"/>
                </a:lnTo>
                <a:lnTo>
                  <a:pt x="1021494" y="139297"/>
                </a:lnTo>
                <a:cubicBezTo>
                  <a:pt x="1056976" y="137110"/>
                  <a:pt x="1090751" y="124654"/>
                  <a:pt x="1126152" y="121673"/>
                </a:cubicBezTo>
                <a:cubicBezTo>
                  <a:pt x="1230521" y="112886"/>
                  <a:pt x="1335467" y="109925"/>
                  <a:pt x="1440125" y="104050"/>
                </a:cubicBezTo>
                <a:cubicBezTo>
                  <a:pt x="1667752" y="27389"/>
                  <a:pt x="1740183" y="1159"/>
                  <a:pt x="1827600" y="3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681038" y="5451189"/>
            <a:ext cx="3526298" cy="14068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5741026" y="5451188"/>
            <a:ext cx="3526298" cy="14068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004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6" grpId="0" animBg="1"/>
      <p:bldP spid="12" grpId="0"/>
      <p:bldP spid="16" grpId="0"/>
      <p:bldP spid="1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849265" y="1"/>
            <a:ext cx="2161027" cy="4081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240752" y="1"/>
            <a:ext cx="2161027" cy="4081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632238" y="-2"/>
            <a:ext cx="2161027" cy="4081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53230" y="1127125"/>
            <a:ext cx="1769588" cy="37163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849266" y="4352927"/>
            <a:ext cx="2160488" cy="2238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240753" y="4352926"/>
            <a:ext cx="2160488" cy="2238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7632239" y="4352925"/>
            <a:ext cx="2160488" cy="2238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175566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ord 5"/>
          <p:cNvSpPr/>
          <p:nvPr userDrawn="1"/>
        </p:nvSpPr>
        <p:spPr>
          <a:xfrm rot="12076737">
            <a:off x="-2426141" y="-2126991"/>
            <a:ext cx="8529487" cy="9332572"/>
          </a:xfrm>
          <a:prstGeom prst="chord">
            <a:avLst>
              <a:gd name="adj1" fmla="val 2628637"/>
              <a:gd name="adj2" fmla="val 16738595"/>
            </a:avLst>
          </a:prstGeom>
          <a:solidFill>
            <a:srgbClr val="2C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Moon 7"/>
          <p:cNvSpPr/>
          <p:nvPr userDrawn="1"/>
        </p:nvSpPr>
        <p:spPr>
          <a:xfrm rot="20666609">
            <a:off x="-1685751" y="312801"/>
            <a:ext cx="4991491" cy="7523273"/>
          </a:xfrm>
          <a:prstGeom prst="moon">
            <a:avLst/>
          </a:prstGeom>
          <a:solidFill>
            <a:srgbClr val="1F6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168735" y="1998564"/>
            <a:ext cx="3962400" cy="3657600"/>
          </a:xfrm>
          <a:custGeom>
            <a:avLst/>
            <a:gdLst>
              <a:gd name="connsiteX0" fmla="*/ 2189748 w 4379496"/>
              <a:gd name="connsiteY0" fmla="*/ 0 h 4379496"/>
              <a:gd name="connsiteX1" fmla="*/ 4379496 w 4379496"/>
              <a:gd name="connsiteY1" fmla="*/ 2189748 h 4379496"/>
              <a:gd name="connsiteX2" fmla="*/ 2189748 w 4379496"/>
              <a:gd name="connsiteY2" fmla="*/ 4379496 h 4379496"/>
              <a:gd name="connsiteX3" fmla="*/ 0 w 4379496"/>
              <a:gd name="connsiteY3" fmla="*/ 2189748 h 4379496"/>
              <a:gd name="connsiteX4" fmla="*/ 2189748 w 4379496"/>
              <a:gd name="connsiteY4" fmla="*/ 0 h 4379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79496" h="4379496">
                <a:moveTo>
                  <a:pt x="2189748" y="0"/>
                </a:moveTo>
                <a:cubicBezTo>
                  <a:pt x="3399112" y="0"/>
                  <a:pt x="4379496" y="980384"/>
                  <a:pt x="4379496" y="2189748"/>
                </a:cubicBezTo>
                <a:cubicBezTo>
                  <a:pt x="4379496" y="3399112"/>
                  <a:pt x="3399112" y="4379496"/>
                  <a:pt x="2189748" y="4379496"/>
                </a:cubicBezTo>
                <a:cubicBezTo>
                  <a:pt x="980384" y="4379496"/>
                  <a:pt x="0" y="3399112"/>
                  <a:pt x="0" y="2189748"/>
                </a:cubicBezTo>
                <a:cubicBezTo>
                  <a:pt x="0" y="980384"/>
                  <a:pt x="980384" y="0"/>
                  <a:pt x="218974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33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 flipH="1">
            <a:off x="3712974" y="-2100181"/>
            <a:ext cx="8529487" cy="9804222"/>
            <a:chOff x="-2986020" y="-2727888"/>
            <a:chExt cx="10497831" cy="9804222"/>
          </a:xfrm>
        </p:grpSpPr>
        <p:sp>
          <p:nvSpPr>
            <p:cNvPr id="6" name="Chord 5"/>
            <p:cNvSpPr/>
            <p:nvPr userDrawn="1"/>
          </p:nvSpPr>
          <p:spPr>
            <a:xfrm rot="12076737">
              <a:off x="-2986020" y="-2727888"/>
              <a:ext cx="10497831" cy="9332572"/>
            </a:xfrm>
            <a:prstGeom prst="chord">
              <a:avLst>
                <a:gd name="adj1" fmla="val 2628637"/>
                <a:gd name="adj2" fmla="val 16738595"/>
              </a:avLst>
            </a:prstGeom>
            <a:solidFill>
              <a:srgbClr val="2C83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7" name="Moon 6"/>
            <p:cNvSpPr/>
            <p:nvPr userDrawn="1"/>
          </p:nvSpPr>
          <p:spPr>
            <a:xfrm rot="20666609">
              <a:off x="-2695065" y="-446939"/>
              <a:ext cx="6143373" cy="7523273"/>
            </a:xfrm>
            <a:prstGeom prst="moon">
              <a:avLst/>
            </a:prstGeom>
            <a:solidFill>
              <a:srgbClr val="1F60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856905" y="2298087"/>
            <a:ext cx="3962400" cy="3657600"/>
          </a:xfrm>
          <a:custGeom>
            <a:avLst/>
            <a:gdLst>
              <a:gd name="connsiteX0" fmla="*/ 2189748 w 4379496"/>
              <a:gd name="connsiteY0" fmla="*/ 0 h 4379496"/>
              <a:gd name="connsiteX1" fmla="*/ 4379496 w 4379496"/>
              <a:gd name="connsiteY1" fmla="*/ 2189748 h 4379496"/>
              <a:gd name="connsiteX2" fmla="*/ 2189748 w 4379496"/>
              <a:gd name="connsiteY2" fmla="*/ 4379496 h 4379496"/>
              <a:gd name="connsiteX3" fmla="*/ 0 w 4379496"/>
              <a:gd name="connsiteY3" fmla="*/ 2189748 h 4379496"/>
              <a:gd name="connsiteX4" fmla="*/ 2189748 w 4379496"/>
              <a:gd name="connsiteY4" fmla="*/ 0 h 4379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79496" h="4379496">
                <a:moveTo>
                  <a:pt x="2189748" y="0"/>
                </a:moveTo>
                <a:cubicBezTo>
                  <a:pt x="3399112" y="0"/>
                  <a:pt x="4379496" y="980384"/>
                  <a:pt x="4379496" y="2189748"/>
                </a:cubicBezTo>
                <a:cubicBezTo>
                  <a:pt x="4379496" y="3399112"/>
                  <a:pt x="3399112" y="4379496"/>
                  <a:pt x="2189748" y="4379496"/>
                </a:cubicBezTo>
                <a:cubicBezTo>
                  <a:pt x="980384" y="4379496"/>
                  <a:pt x="0" y="3399112"/>
                  <a:pt x="0" y="2189748"/>
                </a:cubicBezTo>
                <a:cubicBezTo>
                  <a:pt x="0" y="980384"/>
                  <a:pt x="980384" y="0"/>
                  <a:pt x="218974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2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378110" y="698261"/>
            <a:ext cx="7191713" cy="3556478"/>
          </a:xfrm>
          <a:custGeom>
            <a:avLst/>
            <a:gdLst>
              <a:gd name="connsiteX0" fmla="*/ 8530719 w 8851339"/>
              <a:gd name="connsiteY0" fmla="*/ 1235951 h 3556478"/>
              <a:gd name="connsiteX1" fmla="*/ 8740542 w 8851339"/>
              <a:gd name="connsiteY1" fmla="*/ 1408985 h 3556478"/>
              <a:gd name="connsiteX2" fmla="*/ 8850444 w 8851339"/>
              <a:gd name="connsiteY2" fmla="*/ 2552712 h 3556478"/>
              <a:gd name="connsiteX3" fmla="*/ 8677410 w 8851339"/>
              <a:gd name="connsiteY3" fmla="*/ 2762535 h 3556478"/>
              <a:gd name="connsiteX4" fmla="*/ 7911719 w 8851339"/>
              <a:gd name="connsiteY4" fmla="*/ 2836110 h 3556478"/>
              <a:gd name="connsiteX5" fmla="*/ 7701896 w 8851339"/>
              <a:gd name="connsiteY5" fmla="*/ 2663076 h 3556478"/>
              <a:gd name="connsiteX6" fmla="*/ 7591994 w 8851339"/>
              <a:gd name="connsiteY6" fmla="*/ 1519350 h 3556478"/>
              <a:gd name="connsiteX7" fmla="*/ 7765028 w 8851339"/>
              <a:gd name="connsiteY7" fmla="*/ 1309527 h 3556478"/>
              <a:gd name="connsiteX8" fmla="*/ 5947092 w 8851339"/>
              <a:gd name="connsiteY8" fmla="*/ 792073 h 3556478"/>
              <a:gd name="connsiteX9" fmla="*/ 6004549 w 8851339"/>
              <a:gd name="connsiteY9" fmla="*/ 799046 h 3556478"/>
              <a:gd name="connsiteX10" fmla="*/ 7119627 w 8851339"/>
              <a:gd name="connsiteY10" fmla="*/ 1049849 h 3556478"/>
              <a:gd name="connsiteX11" fmla="*/ 7335702 w 8851339"/>
              <a:gd name="connsiteY11" fmla="*/ 1391328 h 3556478"/>
              <a:gd name="connsiteX12" fmla="*/ 6961073 w 8851339"/>
              <a:gd name="connsiteY12" fmla="*/ 3056941 h 3556478"/>
              <a:gd name="connsiteX13" fmla="*/ 6619594 w 8851339"/>
              <a:gd name="connsiteY13" fmla="*/ 3273016 h 3556478"/>
              <a:gd name="connsiteX14" fmla="*/ 5504515 w 8851339"/>
              <a:gd name="connsiteY14" fmla="*/ 3022212 h 3556478"/>
              <a:gd name="connsiteX15" fmla="*/ 5288440 w 8851339"/>
              <a:gd name="connsiteY15" fmla="*/ 2680733 h 3556478"/>
              <a:gd name="connsiteX16" fmla="*/ 5663070 w 8851339"/>
              <a:gd name="connsiteY16" fmla="*/ 1015121 h 3556478"/>
              <a:gd name="connsiteX17" fmla="*/ 5947092 w 8851339"/>
              <a:gd name="connsiteY17" fmla="*/ 792073 h 3556478"/>
              <a:gd name="connsiteX18" fmla="*/ 4577232 w 8851339"/>
              <a:gd name="connsiteY18" fmla="*/ 262933 h 3556478"/>
              <a:gd name="connsiteX19" fmla="*/ 4950192 w 8851339"/>
              <a:gd name="connsiteY19" fmla="*/ 569732 h 3556478"/>
              <a:gd name="connsiteX20" fmla="*/ 5147836 w 8851339"/>
              <a:gd name="connsiteY20" fmla="*/ 2600408 h 3556478"/>
              <a:gd name="connsiteX21" fmla="*/ 4841039 w 8851339"/>
              <a:gd name="connsiteY21" fmla="*/ 2973367 h 3556478"/>
              <a:gd name="connsiteX22" fmla="*/ 3481560 w 8851339"/>
              <a:gd name="connsiteY22" fmla="*/ 3105685 h 3556478"/>
              <a:gd name="connsiteX23" fmla="*/ 3108601 w 8851339"/>
              <a:gd name="connsiteY23" fmla="*/ 2798887 h 3556478"/>
              <a:gd name="connsiteX24" fmla="*/ 2910956 w 8851339"/>
              <a:gd name="connsiteY24" fmla="*/ 768209 h 3556478"/>
              <a:gd name="connsiteX25" fmla="*/ 3217754 w 8851339"/>
              <a:gd name="connsiteY25" fmla="*/ 395250 h 3556478"/>
              <a:gd name="connsiteX26" fmla="*/ 739052 w 8851339"/>
              <a:gd name="connsiteY26" fmla="*/ 743 h 3556478"/>
              <a:gd name="connsiteX27" fmla="*/ 821303 w 8851339"/>
              <a:gd name="connsiteY27" fmla="*/ 4100 h 3556478"/>
              <a:gd name="connsiteX28" fmla="*/ 2430694 w 8851339"/>
              <a:gd name="connsiteY28" fmla="*/ 232978 h 3556478"/>
              <a:gd name="connsiteX29" fmla="*/ 2775833 w 8851339"/>
              <a:gd name="connsiteY29" fmla="*/ 692558 h 3556478"/>
              <a:gd name="connsiteX30" fmla="*/ 2418210 w 8851339"/>
              <a:gd name="connsiteY30" fmla="*/ 3207240 h 3556478"/>
              <a:gd name="connsiteX31" fmla="*/ 1958629 w 8851339"/>
              <a:gd name="connsiteY31" fmla="*/ 3552379 h 3556478"/>
              <a:gd name="connsiteX32" fmla="*/ 349238 w 8851339"/>
              <a:gd name="connsiteY32" fmla="*/ 3323501 h 3556478"/>
              <a:gd name="connsiteX33" fmla="*/ 4100 w 8851339"/>
              <a:gd name="connsiteY33" fmla="*/ 2863920 h 3556478"/>
              <a:gd name="connsiteX34" fmla="*/ 361723 w 8851339"/>
              <a:gd name="connsiteY34" fmla="*/ 349238 h 3556478"/>
              <a:gd name="connsiteX35" fmla="*/ 739052 w 8851339"/>
              <a:gd name="connsiteY35" fmla="*/ 743 h 355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851339" h="3556478">
                <a:moveTo>
                  <a:pt x="8530719" y="1235951"/>
                </a:moveTo>
                <a:cubicBezTo>
                  <a:pt x="8636442" y="1225792"/>
                  <a:pt x="8730383" y="1303263"/>
                  <a:pt x="8740542" y="1408985"/>
                </a:cubicBezTo>
                <a:lnTo>
                  <a:pt x="8850444" y="2552712"/>
                </a:lnTo>
                <a:cubicBezTo>
                  <a:pt x="8860603" y="2658435"/>
                  <a:pt x="8783133" y="2752376"/>
                  <a:pt x="8677410" y="2762535"/>
                </a:cubicBezTo>
                <a:lnTo>
                  <a:pt x="7911719" y="2836110"/>
                </a:lnTo>
                <a:cubicBezTo>
                  <a:pt x="7805996" y="2846269"/>
                  <a:pt x="7712055" y="2768800"/>
                  <a:pt x="7701896" y="2663076"/>
                </a:cubicBezTo>
                <a:lnTo>
                  <a:pt x="7591994" y="1519350"/>
                </a:lnTo>
                <a:cubicBezTo>
                  <a:pt x="7581835" y="1413626"/>
                  <a:pt x="7659305" y="1319686"/>
                  <a:pt x="7765028" y="1309527"/>
                </a:cubicBezTo>
                <a:close/>
                <a:moveTo>
                  <a:pt x="5947092" y="792073"/>
                </a:moveTo>
                <a:cubicBezTo>
                  <a:pt x="5966075" y="792441"/>
                  <a:pt x="5985304" y="794717"/>
                  <a:pt x="6004549" y="799046"/>
                </a:cubicBezTo>
                <a:lnTo>
                  <a:pt x="7119627" y="1049849"/>
                </a:lnTo>
                <a:cubicBezTo>
                  <a:pt x="7273592" y="1084479"/>
                  <a:pt x="7370332" y="1237365"/>
                  <a:pt x="7335702" y="1391328"/>
                </a:cubicBezTo>
                <a:lnTo>
                  <a:pt x="6961073" y="3056941"/>
                </a:lnTo>
                <a:cubicBezTo>
                  <a:pt x="6926444" y="3210905"/>
                  <a:pt x="6773558" y="3307646"/>
                  <a:pt x="6619594" y="3273016"/>
                </a:cubicBezTo>
                <a:lnTo>
                  <a:pt x="5504515" y="3022212"/>
                </a:lnTo>
                <a:cubicBezTo>
                  <a:pt x="5350551" y="2987584"/>
                  <a:pt x="5253812" y="2834697"/>
                  <a:pt x="5288440" y="2680733"/>
                </a:cubicBezTo>
                <a:lnTo>
                  <a:pt x="5663070" y="1015121"/>
                </a:lnTo>
                <a:cubicBezTo>
                  <a:pt x="5693371" y="880402"/>
                  <a:pt x="5814212" y="789495"/>
                  <a:pt x="5947092" y="792073"/>
                </a:cubicBezTo>
                <a:close/>
                <a:moveTo>
                  <a:pt x="4577232" y="262933"/>
                </a:moveTo>
                <a:cubicBezTo>
                  <a:pt x="4764943" y="244663"/>
                  <a:pt x="4931921" y="382021"/>
                  <a:pt x="4950192" y="569732"/>
                </a:cubicBezTo>
                <a:lnTo>
                  <a:pt x="5147836" y="2600408"/>
                </a:lnTo>
                <a:cubicBezTo>
                  <a:pt x="5166106" y="2788118"/>
                  <a:pt x="5028749" y="2955098"/>
                  <a:pt x="4841039" y="2973367"/>
                </a:cubicBezTo>
                <a:lnTo>
                  <a:pt x="3481560" y="3105685"/>
                </a:lnTo>
                <a:cubicBezTo>
                  <a:pt x="3293850" y="3123954"/>
                  <a:pt x="3126871" y="2986597"/>
                  <a:pt x="3108601" y="2798887"/>
                </a:cubicBezTo>
                <a:lnTo>
                  <a:pt x="2910956" y="768209"/>
                </a:lnTo>
                <a:cubicBezTo>
                  <a:pt x="2892686" y="580499"/>
                  <a:pt x="3030044" y="413520"/>
                  <a:pt x="3217754" y="395250"/>
                </a:cubicBezTo>
                <a:close/>
                <a:moveTo>
                  <a:pt x="739052" y="743"/>
                </a:moveTo>
                <a:cubicBezTo>
                  <a:pt x="766007" y="-892"/>
                  <a:pt x="793527" y="150"/>
                  <a:pt x="821303" y="4100"/>
                </a:cubicBezTo>
                <a:lnTo>
                  <a:pt x="2430694" y="232978"/>
                </a:lnTo>
                <a:cubicBezTo>
                  <a:pt x="2652911" y="264580"/>
                  <a:pt x="2807435" y="470341"/>
                  <a:pt x="2775833" y="692558"/>
                </a:cubicBezTo>
                <a:lnTo>
                  <a:pt x="2418210" y="3207240"/>
                </a:lnTo>
                <a:cubicBezTo>
                  <a:pt x="2386607" y="3429457"/>
                  <a:pt x="2180846" y="3583981"/>
                  <a:pt x="1958629" y="3552379"/>
                </a:cubicBezTo>
                <a:lnTo>
                  <a:pt x="349238" y="3323501"/>
                </a:lnTo>
                <a:cubicBezTo>
                  <a:pt x="127021" y="3291898"/>
                  <a:pt x="-27502" y="3086137"/>
                  <a:pt x="4100" y="2863920"/>
                </a:cubicBezTo>
                <a:lnTo>
                  <a:pt x="361723" y="349238"/>
                </a:lnTo>
                <a:cubicBezTo>
                  <a:pt x="389375" y="154799"/>
                  <a:pt x="550368" y="12186"/>
                  <a:pt x="739052" y="74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31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947249" y="-35067"/>
            <a:ext cx="8958752" cy="6942874"/>
          </a:xfrm>
          <a:custGeom>
            <a:avLst/>
            <a:gdLst>
              <a:gd name="connsiteX0" fmla="*/ 9915497 w 10712827"/>
              <a:gd name="connsiteY0" fmla="*/ 0 h 6942874"/>
              <a:gd name="connsiteX1" fmla="*/ 10712827 w 10712827"/>
              <a:gd name="connsiteY1" fmla="*/ 27479 h 6942874"/>
              <a:gd name="connsiteX2" fmla="*/ 6537289 w 10712827"/>
              <a:gd name="connsiteY2" fmla="*/ 6942874 h 6942874"/>
              <a:gd name="connsiteX3" fmla="*/ 0 w 10712827"/>
              <a:gd name="connsiteY3" fmla="*/ 6915970 h 6942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12827" h="6942874">
                <a:moveTo>
                  <a:pt x="9915497" y="0"/>
                </a:moveTo>
                <a:lnTo>
                  <a:pt x="10712827" y="27479"/>
                </a:lnTo>
                <a:lnTo>
                  <a:pt x="6537289" y="6942874"/>
                </a:lnTo>
                <a:lnTo>
                  <a:pt x="0" y="69159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97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" y="4"/>
            <a:ext cx="7847409" cy="6857999"/>
          </a:xfrm>
          <a:custGeom>
            <a:avLst/>
            <a:gdLst>
              <a:gd name="connsiteX0" fmla="*/ 8343899 w 9658349"/>
              <a:gd name="connsiteY0" fmla="*/ 5543549 h 6857999"/>
              <a:gd name="connsiteX1" fmla="*/ 9658349 w 9658349"/>
              <a:gd name="connsiteY1" fmla="*/ 5543549 h 6857999"/>
              <a:gd name="connsiteX2" fmla="*/ 9658349 w 9658349"/>
              <a:gd name="connsiteY2" fmla="*/ 6857999 h 6857999"/>
              <a:gd name="connsiteX3" fmla="*/ 8343899 w 9658349"/>
              <a:gd name="connsiteY3" fmla="*/ 6857999 h 6857999"/>
              <a:gd name="connsiteX4" fmla="*/ 6953249 w 9658349"/>
              <a:gd name="connsiteY4" fmla="*/ 5543549 h 6857999"/>
              <a:gd name="connsiteX5" fmla="*/ 8267699 w 9658349"/>
              <a:gd name="connsiteY5" fmla="*/ 5543549 h 6857999"/>
              <a:gd name="connsiteX6" fmla="*/ 8267699 w 9658349"/>
              <a:gd name="connsiteY6" fmla="*/ 6857999 h 6857999"/>
              <a:gd name="connsiteX7" fmla="*/ 6953249 w 9658349"/>
              <a:gd name="connsiteY7" fmla="*/ 6857999 h 6857999"/>
              <a:gd name="connsiteX8" fmla="*/ 5562599 w 9658349"/>
              <a:gd name="connsiteY8" fmla="*/ 5543549 h 6857999"/>
              <a:gd name="connsiteX9" fmla="*/ 6877049 w 9658349"/>
              <a:gd name="connsiteY9" fmla="*/ 5543549 h 6857999"/>
              <a:gd name="connsiteX10" fmla="*/ 6877049 w 9658349"/>
              <a:gd name="connsiteY10" fmla="*/ 6857999 h 6857999"/>
              <a:gd name="connsiteX11" fmla="*/ 5562599 w 9658349"/>
              <a:gd name="connsiteY11" fmla="*/ 6857999 h 6857999"/>
              <a:gd name="connsiteX12" fmla="*/ 4171949 w 9658349"/>
              <a:gd name="connsiteY12" fmla="*/ 5543549 h 6857999"/>
              <a:gd name="connsiteX13" fmla="*/ 5486399 w 9658349"/>
              <a:gd name="connsiteY13" fmla="*/ 5543549 h 6857999"/>
              <a:gd name="connsiteX14" fmla="*/ 5486399 w 9658349"/>
              <a:gd name="connsiteY14" fmla="*/ 6857999 h 6857999"/>
              <a:gd name="connsiteX15" fmla="*/ 4171949 w 9658349"/>
              <a:gd name="connsiteY15" fmla="*/ 6857999 h 6857999"/>
              <a:gd name="connsiteX16" fmla="*/ 2781300 w 9658349"/>
              <a:gd name="connsiteY16" fmla="*/ 5543549 h 6857999"/>
              <a:gd name="connsiteX17" fmla="*/ 4095749 w 9658349"/>
              <a:gd name="connsiteY17" fmla="*/ 5543549 h 6857999"/>
              <a:gd name="connsiteX18" fmla="*/ 4095749 w 9658349"/>
              <a:gd name="connsiteY18" fmla="*/ 6857999 h 6857999"/>
              <a:gd name="connsiteX19" fmla="*/ 2781300 w 9658349"/>
              <a:gd name="connsiteY19" fmla="*/ 6857999 h 6857999"/>
              <a:gd name="connsiteX20" fmla="*/ 1390650 w 9658349"/>
              <a:gd name="connsiteY20" fmla="*/ 5543549 h 6857999"/>
              <a:gd name="connsiteX21" fmla="*/ 2705100 w 9658349"/>
              <a:gd name="connsiteY21" fmla="*/ 5543549 h 6857999"/>
              <a:gd name="connsiteX22" fmla="*/ 2705100 w 9658349"/>
              <a:gd name="connsiteY22" fmla="*/ 6857999 h 6857999"/>
              <a:gd name="connsiteX23" fmla="*/ 1390650 w 9658349"/>
              <a:gd name="connsiteY23" fmla="*/ 6857999 h 6857999"/>
              <a:gd name="connsiteX24" fmla="*/ 0 w 9658349"/>
              <a:gd name="connsiteY24" fmla="*/ 5543549 h 6857999"/>
              <a:gd name="connsiteX25" fmla="*/ 1314450 w 9658349"/>
              <a:gd name="connsiteY25" fmla="*/ 5543549 h 6857999"/>
              <a:gd name="connsiteX26" fmla="*/ 1314450 w 9658349"/>
              <a:gd name="connsiteY26" fmla="*/ 6857999 h 6857999"/>
              <a:gd name="connsiteX27" fmla="*/ 0 w 9658349"/>
              <a:gd name="connsiteY27" fmla="*/ 6857999 h 6857999"/>
              <a:gd name="connsiteX28" fmla="*/ 5562599 w 9658349"/>
              <a:gd name="connsiteY28" fmla="*/ 4157660 h 6857999"/>
              <a:gd name="connsiteX29" fmla="*/ 6877049 w 9658349"/>
              <a:gd name="connsiteY29" fmla="*/ 4157660 h 6857999"/>
              <a:gd name="connsiteX30" fmla="*/ 6877049 w 9658349"/>
              <a:gd name="connsiteY30" fmla="*/ 5472110 h 6857999"/>
              <a:gd name="connsiteX31" fmla="*/ 5562599 w 9658349"/>
              <a:gd name="connsiteY31" fmla="*/ 5472110 h 6857999"/>
              <a:gd name="connsiteX32" fmla="*/ 4171949 w 9658349"/>
              <a:gd name="connsiteY32" fmla="*/ 4157660 h 6857999"/>
              <a:gd name="connsiteX33" fmla="*/ 5486399 w 9658349"/>
              <a:gd name="connsiteY33" fmla="*/ 4157660 h 6857999"/>
              <a:gd name="connsiteX34" fmla="*/ 5486399 w 9658349"/>
              <a:gd name="connsiteY34" fmla="*/ 5472110 h 6857999"/>
              <a:gd name="connsiteX35" fmla="*/ 4171949 w 9658349"/>
              <a:gd name="connsiteY35" fmla="*/ 5472110 h 6857999"/>
              <a:gd name="connsiteX36" fmla="*/ 2781300 w 9658349"/>
              <a:gd name="connsiteY36" fmla="*/ 4157660 h 6857999"/>
              <a:gd name="connsiteX37" fmla="*/ 4095749 w 9658349"/>
              <a:gd name="connsiteY37" fmla="*/ 4157660 h 6857999"/>
              <a:gd name="connsiteX38" fmla="*/ 4095749 w 9658349"/>
              <a:gd name="connsiteY38" fmla="*/ 5472110 h 6857999"/>
              <a:gd name="connsiteX39" fmla="*/ 2781300 w 9658349"/>
              <a:gd name="connsiteY39" fmla="*/ 5472110 h 6857999"/>
              <a:gd name="connsiteX40" fmla="*/ 1390650 w 9658349"/>
              <a:gd name="connsiteY40" fmla="*/ 4157660 h 6857999"/>
              <a:gd name="connsiteX41" fmla="*/ 2705100 w 9658349"/>
              <a:gd name="connsiteY41" fmla="*/ 4157660 h 6857999"/>
              <a:gd name="connsiteX42" fmla="*/ 2705100 w 9658349"/>
              <a:gd name="connsiteY42" fmla="*/ 5472110 h 6857999"/>
              <a:gd name="connsiteX43" fmla="*/ 1390650 w 9658349"/>
              <a:gd name="connsiteY43" fmla="*/ 5472110 h 6857999"/>
              <a:gd name="connsiteX44" fmla="*/ 0 w 9658349"/>
              <a:gd name="connsiteY44" fmla="*/ 4157660 h 6857999"/>
              <a:gd name="connsiteX45" fmla="*/ 1314450 w 9658349"/>
              <a:gd name="connsiteY45" fmla="*/ 4157660 h 6857999"/>
              <a:gd name="connsiteX46" fmla="*/ 1314450 w 9658349"/>
              <a:gd name="connsiteY46" fmla="*/ 5472110 h 6857999"/>
              <a:gd name="connsiteX47" fmla="*/ 0 w 9658349"/>
              <a:gd name="connsiteY47" fmla="*/ 5472110 h 6857999"/>
              <a:gd name="connsiteX48" fmla="*/ 1390650 w 9658349"/>
              <a:gd name="connsiteY48" fmla="*/ 2771775 h 6857999"/>
              <a:gd name="connsiteX49" fmla="*/ 2705100 w 9658349"/>
              <a:gd name="connsiteY49" fmla="*/ 2771775 h 6857999"/>
              <a:gd name="connsiteX50" fmla="*/ 2705100 w 9658349"/>
              <a:gd name="connsiteY50" fmla="*/ 4086223 h 6857999"/>
              <a:gd name="connsiteX51" fmla="*/ 1390650 w 9658349"/>
              <a:gd name="connsiteY51" fmla="*/ 4086223 h 6857999"/>
              <a:gd name="connsiteX52" fmla="*/ 0 w 9658349"/>
              <a:gd name="connsiteY52" fmla="*/ 2771775 h 6857999"/>
              <a:gd name="connsiteX53" fmla="*/ 1314450 w 9658349"/>
              <a:gd name="connsiteY53" fmla="*/ 2771775 h 6857999"/>
              <a:gd name="connsiteX54" fmla="*/ 1314450 w 9658349"/>
              <a:gd name="connsiteY54" fmla="*/ 4086223 h 6857999"/>
              <a:gd name="connsiteX55" fmla="*/ 0 w 9658349"/>
              <a:gd name="connsiteY55" fmla="*/ 4086223 h 6857999"/>
              <a:gd name="connsiteX56" fmla="*/ 1390650 w 9658349"/>
              <a:gd name="connsiteY56" fmla="*/ 1385888 h 6857999"/>
              <a:gd name="connsiteX57" fmla="*/ 2705100 w 9658349"/>
              <a:gd name="connsiteY57" fmla="*/ 1385888 h 6857999"/>
              <a:gd name="connsiteX58" fmla="*/ 2705100 w 9658349"/>
              <a:gd name="connsiteY58" fmla="*/ 2700338 h 6857999"/>
              <a:gd name="connsiteX59" fmla="*/ 1390650 w 9658349"/>
              <a:gd name="connsiteY59" fmla="*/ 2700338 h 6857999"/>
              <a:gd name="connsiteX60" fmla="*/ 0 w 9658349"/>
              <a:gd name="connsiteY60" fmla="*/ 1385888 h 6857999"/>
              <a:gd name="connsiteX61" fmla="*/ 1314450 w 9658349"/>
              <a:gd name="connsiteY61" fmla="*/ 1385888 h 6857999"/>
              <a:gd name="connsiteX62" fmla="*/ 1314450 w 9658349"/>
              <a:gd name="connsiteY62" fmla="*/ 2700338 h 6857999"/>
              <a:gd name="connsiteX63" fmla="*/ 0 w 9658349"/>
              <a:gd name="connsiteY63" fmla="*/ 2700338 h 6857999"/>
              <a:gd name="connsiteX64" fmla="*/ 5562599 w 9658349"/>
              <a:gd name="connsiteY64" fmla="*/ 1385887 h 6857999"/>
              <a:gd name="connsiteX65" fmla="*/ 6877049 w 9658349"/>
              <a:gd name="connsiteY65" fmla="*/ 1385887 h 6857999"/>
              <a:gd name="connsiteX66" fmla="*/ 6877049 w 9658349"/>
              <a:gd name="connsiteY66" fmla="*/ 2700336 h 6857999"/>
              <a:gd name="connsiteX67" fmla="*/ 5562599 w 9658349"/>
              <a:gd name="connsiteY67" fmla="*/ 2700336 h 6857999"/>
              <a:gd name="connsiteX68" fmla="*/ 4171949 w 9658349"/>
              <a:gd name="connsiteY68" fmla="*/ 1385887 h 6857999"/>
              <a:gd name="connsiteX69" fmla="*/ 5486399 w 9658349"/>
              <a:gd name="connsiteY69" fmla="*/ 1385887 h 6857999"/>
              <a:gd name="connsiteX70" fmla="*/ 5486399 w 9658349"/>
              <a:gd name="connsiteY70" fmla="*/ 2700337 h 6857999"/>
              <a:gd name="connsiteX71" fmla="*/ 4171949 w 9658349"/>
              <a:gd name="connsiteY71" fmla="*/ 2700337 h 6857999"/>
              <a:gd name="connsiteX72" fmla="*/ 2781300 w 9658349"/>
              <a:gd name="connsiteY72" fmla="*/ 1385887 h 6857999"/>
              <a:gd name="connsiteX73" fmla="*/ 4095749 w 9658349"/>
              <a:gd name="connsiteY73" fmla="*/ 1385887 h 6857999"/>
              <a:gd name="connsiteX74" fmla="*/ 4095749 w 9658349"/>
              <a:gd name="connsiteY74" fmla="*/ 2700337 h 6857999"/>
              <a:gd name="connsiteX75" fmla="*/ 2781300 w 9658349"/>
              <a:gd name="connsiteY75" fmla="*/ 2700337 h 6857999"/>
              <a:gd name="connsiteX76" fmla="*/ 1390650 w 9658349"/>
              <a:gd name="connsiteY76" fmla="*/ 1 h 6857999"/>
              <a:gd name="connsiteX77" fmla="*/ 2705100 w 9658349"/>
              <a:gd name="connsiteY77" fmla="*/ 1 h 6857999"/>
              <a:gd name="connsiteX78" fmla="*/ 2705100 w 9658349"/>
              <a:gd name="connsiteY78" fmla="*/ 1314451 h 6857999"/>
              <a:gd name="connsiteX79" fmla="*/ 1390650 w 9658349"/>
              <a:gd name="connsiteY79" fmla="*/ 1314451 h 6857999"/>
              <a:gd name="connsiteX80" fmla="*/ 0 w 9658349"/>
              <a:gd name="connsiteY80" fmla="*/ 1 h 6857999"/>
              <a:gd name="connsiteX81" fmla="*/ 1314450 w 9658349"/>
              <a:gd name="connsiteY81" fmla="*/ 1 h 6857999"/>
              <a:gd name="connsiteX82" fmla="*/ 1314450 w 9658349"/>
              <a:gd name="connsiteY82" fmla="*/ 1314451 h 6857999"/>
              <a:gd name="connsiteX83" fmla="*/ 0 w 9658349"/>
              <a:gd name="connsiteY83" fmla="*/ 1314451 h 6857999"/>
              <a:gd name="connsiteX84" fmla="*/ 2781300 w 9658349"/>
              <a:gd name="connsiteY84" fmla="*/ 0 h 6857999"/>
              <a:gd name="connsiteX85" fmla="*/ 4095749 w 9658349"/>
              <a:gd name="connsiteY85" fmla="*/ 0 h 6857999"/>
              <a:gd name="connsiteX86" fmla="*/ 4095749 w 9658349"/>
              <a:gd name="connsiteY86" fmla="*/ 1314450 h 6857999"/>
              <a:gd name="connsiteX87" fmla="*/ 2781300 w 9658349"/>
              <a:gd name="connsiteY87" fmla="*/ 131445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9658349" h="6857999">
                <a:moveTo>
                  <a:pt x="8343899" y="5543549"/>
                </a:moveTo>
                <a:lnTo>
                  <a:pt x="9658349" y="5543549"/>
                </a:lnTo>
                <a:lnTo>
                  <a:pt x="9658349" y="6857999"/>
                </a:lnTo>
                <a:lnTo>
                  <a:pt x="8343899" y="6857999"/>
                </a:lnTo>
                <a:close/>
                <a:moveTo>
                  <a:pt x="6953249" y="5543549"/>
                </a:moveTo>
                <a:lnTo>
                  <a:pt x="8267699" y="5543549"/>
                </a:lnTo>
                <a:lnTo>
                  <a:pt x="8267699" y="6857999"/>
                </a:lnTo>
                <a:lnTo>
                  <a:pt x="6953249" y="6857999"/>
                </a:lnTo>
                <a:close/>
                <a:moveTo>
                  <a:pt x="5562599" y="5543549"/>
                </a:moveTo>
                <a:lnTo>
                  <a:pt x="6877049" y="5543549"/>
                </a:lnTo>
                <a:lnTo>
                  <a:pt x="6877049" y="6857999"/>
                </a:lnTo>
                <a:lnTo>
                  <a:pt x="5562599" y="6857999"/>
                </a:lnTo>
                <a:close/>
                <a:moveTo>
                  <a:pt x="4171949" y="5543549"/>
                </a:moveTo>
                <a:lnTo>
                  <a:pt x="5486399" y="5543549"/>
                </a:lnTo>
                <a:lnTo>
                  <a:pt x="5486399" y="6857999"/>
                </a:lnTo>
                <a:lnTo>
                  <a:pt x="4171949" y="6857999"/>
                </a:lnTo>
                <a:close/>
                <a:moveTo>
                  <a:pt x="2781300" y="5543549"/>
                </a:moveTo>
                <a:lnTo>
                  <a:pt x="4095749" y="5543549"/>
                </a:lnTo>
                <a:lnTo>
                  <a:pt x="4095749" y="6857999"/>
                </a:lnTo>
                <a:lnTo>
                  <a:pt x="2781300" y="6857999"/>
                </a:lnTo>
                <a:close/>
                <a:moveTo>
                  <a:pt x="1390650" y="5543549"/>
                </a:moveTo>
                <a:lnTo>
                  <a:pt x="2705100" y="5543549"/>
                </a:lnTo>
                <a:lnTo>
                  <a:pt x="2705100" y="6857999"/>
                </a:lnTo>
                <a:lnTo>
                  <a:pt x="1390650" y="6857999"/>
                </a:lnTo>
                <a:close/>
                <a:moveTo>
                  <a:pt x="0" y="5543549"/>
                </a:moveTo>
                <a:lnTo>
                  <a:pt x="1314450" y="5543549"/>
                </a:lnTo>
                <a:lnTo>
                  <a:pt x="1314450" y="6857999"/>
                </a:lnTo>
                <a:lnTo>
                  <a:pt x="0" y="6857999"/>
                </a:lnTo>
                <a:close/>
                <a:moveTo>
                  <a:pt x="5562599" y="4157660"/>
                </a:moveTo>
                <a:lnTo>
                  <a:pt x="6877049" y="4157660"/>
                </a:lnTo>
                <a:lnTo>
                  <a:pt x="6877049" y="5472110"/>
                </a:lnTo>
                <a:lnTo>
                  <a:pt x="5562599" y="5472110"/>
                </a:lnTo>
                <a:close/>
                <a:moveTo>
                  <a:pt x="4171949" y="4157660"/>
                </a:moveTo>
                <a:lnTo>
                  <a:pt x="5486399" y="4157660"/>
                </a:lnTo>
                <a:lnTo>
                  <a:pt x="5486399" y="5472110"/>
                </a:lnTo>
                <a:lnTo>
                  <a:pt x="4171949" y="5472110"/>
                </a:lnTo>
                <a:close/>
                <a:moveTo>
                  <a:pt x="2781300" y="4157660"/>
                </a:moveTo>
                <a:lnTo>
                  <a:pt x="4095749" y="4157660"/>
                </a:lnTo>
                <a:lnTo>
                  <a:pt x="4095749" y="5472110"/>
                </a:lnTo>
                <a:lnTo>
                  <a:pt x="2781300" y="5472110"/>
                </a:lnTo>
                <a:close/>
                <a:moveTo>
                  <a:pt x="1390650" y="4157660"/>
                </a:moveTo>
                <a:lnTo>
                  <a:pt x="2705100" y="4157660"/>
                </a:lnTo>
                <a:lnTo>
                  <a:pt x="2705100" y="5472110"/>
                </a:lnTo>
                <a:lnTo>
                  <a:pt x="1390650" y="5472110"/>
                </a:lnTo>
                <a:close/>
                <a:moveTo>
                  <a:pt x="0" y="4157660"/>
                </a:moveTo>
                <a:lnTo>
                  <a:pt x="1314450" y="4157660"/>
                </a:lnTo>
                <a:lnTo>
                  <a:pt x="1314450" y="5472110"/>
                </a:lnTo>
                <a:lnTo>
                  <a:pt x="0" y="5472110"/>
                </a:lnTo>
                <a:close/>
                <a:moveTo>
                  <a:pt x="1390650" y="2771775"/>
                </a:moveTo>
                <a:lnTo>
                  <a:pt x="2705100" y="2771775"/>
                </a:lnTo>
                <a:lnTo>
                  <a:pt x="2705100" y="4086223"/>
                </a:lnTo>
                <a:lnTo>
                  <a:pt x="1390650" y="4086223"/>
                </a:lnTo>
                <a:close/>
                <a:moveTo>
                  <a:pt x="0" y="2771775"/>
                </a:moveTo>
                <a:lnTo>
                  <a:pt x="1314450" y="2771775"/>
                </a:lnTo>
                <a:lnTo>
                  <a:pt x="1314450" y="4086223"/>
                </a:lnTo>
                <a:lnTo>
                  <a:pt x="0" y="4086223"/>
                </a:lnTo>
                <a:close/>
                <a:moveTo>
                  <a:pt x="1390650" y="1385888"/>
                </a:moveTo>
                <a:lnTo>
                  <a:pt x="2705100" y="1385888"/>
                </a:lnTo>
                <a:lnTo>
                  <a:pt x="2705100" y="2700338"/>
                </a:lnTo>
                <a:lnTo>
                  <a:pt x="1390650" y="2700338"/>
                </a:lnTo>
                <a:close/>
                <a:moveTo>
                  <a:pt x="0" y="1385888"/>
                </a:moveTo>
                <a:lnTo>
                  <a:pt x="1314450" y="1385888"/>
                </a:lnTo>
                <a:lnTo>
                  <a:pt x="1314450" y="2700338"/>
                </a:lnTo>
                <a:lnTo>
                  <a:pt x="0" y="2700338"/>
                </a:lnTo>
                <a:close/>
                <a:moveTo>
                  <a:pt x="5562599" y="1385887"/>
                </a:moveTo>
                <a:lnTo>
                  <a:pt x="6877049" y="1385887"/>
                </a:lnTo>
                <a:lnTo>
                  <a:pt x="6877049" y="2700336"/>
                </a:lnTo>
                <a:lnTo>
                  <a:pt x="5562599" y="2700336"/>
                </a:lnTo>
                <a:close/>
                <a:moveTo>
                  <a:pt x="4171949" y="1385887"/>
                </a:moveTo>
                <a:lnTo>
                  <a:pt x="5486399" y="1385887"/>
                </a:lnTo>
                <a:lnTo>
                  <a:pt x="5486399" y="2700337"/>
                </a:lnTo>
                <a:lnTo>
                  <a:pt x="4171949" y="2700337"/>
                </a:lnTo>
                <a:close/>
                <a:moveTo>
                  <a:pt x="2781300" y="1385887"/>
                </a:moveTo>
                <a:lnTo>
                  <a:pt x="4095749" y="1385887"/>
                </a:lnTo>
                <a:lnTo>
                  <a:pt x="4095749" y="2700337"/>
                </a:lnTo>
                <a:lnTo>
                  <a:pt x="2781300" y="2700337"/>
                </a:lnTo>
                <a:close/>
                <a:moveTo>
                  <a:pt x="1390650" y="1"/>
                </a:moveTo>
                <a:lnTo>
                  <a:pt x="2705100" y="1"/>
                </a:lnTo>
                <a:lnTo>
                  <a:pt x="2705100" y="1314451"/>
                </a:lnTo>
                <a:lnTo>
                  <a:pt x="1390650" y="1314451"/>
                </a:lnTo>
                <a:close/>
                <a:moveTo>
                  <a:pt x="0" y="1"/>
                </a:moveTo>
                <a:lnTo>
                  <a:pt x="1314450" y="1"/>
                </a:lnTo>
                <a:lnTo>
                  <a:pt x="1314450" y="1314451"/>
                </a:lnTo>
                <a:lnTo>
                  <a:pt x="0" y="1314451"/>
                </a:lnTo>
                <a:close/>
                <a:moveTo>
                  <a:pt x="2781300" y="0"/>
                </a:moveTo>
                <a:lnTo>
                  <a:pt x="4095749" y="0"/>
                </a:lnTo>
                <a:lnTo>
                  <a:pt x="4095749" y="1314450"/>
                </a:lnTo>
                <a:lnTo>
                  <a:pt x="2781300" y="13144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56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955140" y="0"/>
            <a:ext cx="7950859" cy="6857990"/>
          </a:xfrm>
          <a:custGeom>
            <a:avLst/>
            <a:gdLst>
              <a:gd name="connsiteX0" fmla="*/ 7058515 w 9785672"/>
              <a:gd name="connsiteY0" fmla="*/ 5556240 h 6857990"/>
              <a:gd name="connsiteX1" fmla="*/ 8373966 w 9785672"/>
              <a:gd name="connsiteY1" fmla="*/ 5556240 h 6857990"/>
              <a:gd name="connsiteX2" fmla="*/ 8373966 w 9785672"/>
              <a:gd name="connsiteY2" fmla="*/ 6857990 h 6857990"/>
              <a:gd name="connsiteX3" fmla="*/ 7058515 w 9785672"/>
              <a:gd name="connsiteY3" fmla="*/ 6857990 h 6857990"/>
              <a:gd name="connsiteX4" fmla="*/ 8470218 w 9785672"/>
              <a:gd name="connsiteY4" fmla="*/ 5556238 h 6857990"/>
              <a:gd name="connsiteX5" fmla="*/ 9785669 w 9785672"/>
              <a:gd name="connsiteY5" fmla="*/ 5556238 h 6857990"/>
              <a:gd name="connsiteX6" fmla="*/ 9785669 w 9785672"/>
              <a:gd name="connsiteY6" fmla="*/ 6857988 h 6857990"/>
              <a:gd name="connsiteX7" fmla="*/ 8470218 w 9785672"/>
              <a:gd name="connsiteY7" fmla="*/ 6857988 h 6857990"/>
              <a:gd name="connsiteX8" fmla="*/ 4235112 w 9785672"/>
              <a:gd name="connsiteY8" fmla="*/ 4167182 h 6857990"/>
              <a:gd name="connsiteX9" fmla="*/ 5550563 w 9785672"/>
              <a:gd name="connsiteY9" fmla="*/ 4167182 h 6857990"/>
              <a:gd name="connsiteX10" fmla="*/ 5550563 w 9785672"/>
              <a:gd name="connsiteY10" fmla="*/ 5468932 h 6857990"/>
              <a:gd name="connsiteX11" fmla="*/ 4235112 w 9785672"/>
              <a:gd name="connsiteY11" fmla="*/ 5468932 h 6857990"/>
              <a:gd name="connsiteX12" fmla="*/ 5646815 w 9785672"/>
              <a:gd name="connsiteY12" fmla="*/ 4167180 h 6857990"/>
              <a:gd name="connsiteX13" fmla="*/ 6962266 w 9785672"/>
              <a:gd name="connsiteY13" fmla="*/ 4167180 h 6857990"/>
              <a:gd name="connsiteX14" fmla="*/ 6962266 w 9785672"/>
              <a:gd name="connsiteY14" fmla="*/ 5468930 h 6857990"/>
              <a:gd name="connsiteX15" fmla="*/ 5646815 w 9785672"/>
              <a:gd name="connsiteY15" fmla="*/ 5468930 h 6857990"/>
              <a:gd name="connsiteX16" fmla="*/ 7058518 w 9785672"/>
              <a:gd name="connsiteY16" fmla="*/ 4167178 h 6857990"/>
              <a:gd name="connsiteX17" fmla="*/ 8373969 w 9785672"/>
              <a:gd name="connsiteY17" fmla="*/ 4167178 h 6857990"/>
              <a:gd name="connsiteX18" fmla="*/ 8373969 w 9785672"/>
              <a:gd name="connsiteY18" fmla="*/ 5468928 h 6857990"/>
              <a:gd name="connsiteX19" fmla="*/ 7058518 w 9785672"/>
              <a:gd name="connsiteY19" fmla="*/ 5468928 h 6857990"/>
              <a:gd name="connsiteX20" fmla="*/ 8470221 w 9785672"/>
              <a:gd name="connsiteY20" fmla="*/ 4167176 h 6857990"/>
              <a:gd name="connsiteX21" fmla="*/ 9785672 w 9785672"/>
              <a:gd name="connsiteY21" fmla="*/ 4167176 h 6857990"/>
              <a:gd name="connsiteX22" fmla="*/ 9785672 w 9785672"/>
              <a:gd name="connsiteY22" fmla="*/ 5468926 h 6857990"/>
              <a:gd name="connsiteX23" fmla="*/ 8470221 w 9785672"/>
              <a:gd name="connsiteY23" fmla="*/ 5468926 h 6857990"/>
              <a:gd name="connsiteX24" fmla="*/ 7058516 w 9785672"/>
              <a:gd name="connsiteY24" fmla="*/ 2778117 h 6857990"/>
              <a:gd name="connsiteX25" fmla="*/ 8373967 w 9785672"/>
              <a:gd name="connsiteY25" fmla="*/ 2778117 h 6857990"/>
              <a:gd name="connsiteX26" fmla="*/ 8373967 w 9785672"/>
              <a:gd name="connsiteY26" fmla="*/ 4079866 h 6857990"/>
              <a:gd name="connsiteX27" fmla="*/ 7058516 w 9785672"/>
              <a:gd name="connsiteY27" fmla="*/ 4079866 h 6857990"/>
              <a:gd name="connsiteX28" fmla="*/ 8470219 w 9785672"/>
              <a:gd name="connsiteY28" fmla="*/ 2778114 h 6857990"/>
              <a:gd name="connsiteX29" fmla="*/ 9785670 w 9785672"/>
              <a:gd name="connsiteY29" fmla="*/ 2778114 h 6857990"/>
              <a:gd name="connsiteX30" fmla="*/ 9785670 w 9785672"/>
              <a:gd name="connsiteY30" fmla="*/ 4079864 h 6857990"/>
              <a:gd name="connsiteX31" fmla="*/ 8470219 w 9785672"/>
              <a:gd name="connsiteY31" fmla="*/ 4079864 h 6857990"/>
              <a:gd name="connsiteX32" fmla="*/ 0 w 9785672"/>
              <a:gd name="connsiteY32" fmla="*/ 1389065 h 6857990"/>
              <a:gd name="connsiteX33" fmla="*/ 1315452 w 9785672"/>
              <a:gd name="connsiteY33" fmla="*/ 1389065 h 6857990"/>
              <a:gd name="connsiteX34" fmla="*/ 1315452 w 9785672"/>
              <a:gd name="connsiteY34" fmla="*/ 2690815 h 6857990"/>
              <a:gd name="connsiteX35" fmla="*/ 0 w 9785672"/>
              <a:gd name="connsiteY35" fmla="*/ 2690815 h 6857990"/>
              <a:gd name="connsiteX36" fmla="*/ 1411703 w 9785672"/>
              <a:gd name="connsiteY36" fmla="*/ 1389063 h 6857990"/>
              <a:gd name="connsiteX37" fmla="*/ 2727154 w 9785672"/>
              <a:gd name="connsiteY37" fmla="*/ 1389063 h 6857990"/>
              <a:gd name="connsiteX38" fmla="*/ 2727154 w 9785672"/>
              <a:gd name="connsiteY38" fmla="*/ 2690813 h 6857990"/>
              <a:gd name="connsiteX39" fmla="*/ 1411703 w 9785672"/>
              <a:gd name="connsiteY39" fmla="*/ 2690813 h 6857990"/>
              <a:gd name="connsiteX40" fmla="*/ 2823405 w 9785672"/>
              <a:gd name="connsiteY40" fmla="*/ 1389061 h 6857990"/>
              <a:gd name="connsiteX41" fmla="*/ 4138856 w 9785672"/>
              <a:gd name="connsiteY41" fmla="*/ 1389061 h 6857990"/>
              <a:gd name="connsiteX42" fmla="*/ 4138856 w 9785672"/>
              <a:gd name="connsiteY42" fmla="*/ 2690811 h 6857990"/>
              <a:gd name="connsiteX43" fmla="*/ 2823405 w 9785672"/>
              <a:gd name="connsiteY43" fmla="*/ 2690811 h 6857990"/>
              <a:gd name="connsiteX44" fmla="*/ 4235108 w 9785672"/>
              <a:gd name="connsiteY44" fmla="*/ 1389059 h 6857990"/>
              <a:gd name="connsiteX45" fmla="*/ 5550559 w 9785672"/>
              <a:gd name="connsiteY45" fmla="*/ 1389059 h 6857990"/>
              <a:gd name="connsiteX46" fmla="*/ 5550559 w 9785672"/>
              <a:gd name="connsiteY46" fmla="*/ 2690809 h 6857990"/>
              <a:gd name="connsiteX47" fmla="*/ 4235108 w 9785672"/>
              <a:gd name="connsiteY47" fmla="*/ 2690809 h 6857990"/>
              <a:gd name="connsiteX48" fmla="*/ 5646811 w 9785672"/>
              <a:gd name="connsiteY48" fmla="*/ 1389057 h 6857990"/>
              <a:gd name="connsiteX49" fmla="*/ 6962262 w 9785672"/>
              <a:gd name="connsiteY49" fmla="*/ 1389057 h 6857990"/>
              <a:gd name="connsiteX50" fmla="*/ 6962262 w 9785672"/>
              <a:gd name="connsiteY50" fmla="*/ 2690806 h 6857990"/>
              <a:gd name="connsiteX51" fmla="*/ 5646811 w 9785672"/>
              <a:gd name="connsiteY51" fmla="*/ 2690806 h 6857990"/>
              <a:gd name="connsiteX52" fmla="*/ 7058514 w 9785672"/>
              <a:gd name="connsiteY52" fmla="*/ 1389055 h 6857990"/>
              <a:gd name="connsiteX53" fmla="*/ 8373965 w 9785672"/>
              <a:gd name="connsiteY53" fmla="*/ 1389055 h 6857990"/>
              <a:gd name="connsiteX54" fmla="*/ 8373965 w 9785672"/>
              <a:gd name="connsiteY54" fmla="*/ 2690805 h 6857990"/>
              <a:gd name="connsiteX55" fmla="*/ 7058514 w 9785672"/>
              <a:gd name="connsiteY55" fmla="*/ 2690805 h 6857990"/>
              <a:gd name="connsiteX56" fmla="*/ 8470217 w 9785672"/>
              <a:gd name="connsiteY56" fmla="*/ 1389052 h 6857990"/>
              <a:gd name="connsiteX57" fmla="*/ 9785668 w 9785672"/>
              <a:gd name="connsiteY57" fmla="*/ 1389052 h 6857990"/>
              <a:gd name="connsiteX58" fmla="*/ 9785668 w 9785672"/>
              <a:gd name="connsiteY58" fmla="*/ 2690802 h 6857990"/>
              <a:gd name="connsiteX59" fmla="*/ 8470217 w 9785672"/>
              <a:gd name="connsiteY59" fmla="*/ 2690802 h 6857990"/>
              <a:gd name="connsiteX60" fmla="*/ 1411706 w 9785672"/>
              <a:gd name="connsiteY60" fmla="*/ 2 h 6857990"/>
              <a:gd name="connsiteX61" fmla="*/ 2727156 w 9785672"/>
              <a:gd name="connsiteY61" fmla="*/ 2 h 6857990"/>
              <a:gd name="connsiteX62" fmla="*/ 2727156 w 9785672"/>
              <a:gd name="connsiteY62" fmla="*/ 1301751 h 6857990"/>
              <a:gd name="connsiteX63" fmla="*/ 1411706 w 9785672"/>
              <a:gd name="connsiteY63" fmla="*/ 1301751 h 6857990"/>
              <a:gd name="connsiteX64" fmla="*/ 8470220 w 9785672"/>
              <a:gd name="connsiteY64" fmla="*/ 0 h 6857990"/>
              <a:gd name="connsiteX65" fmla="*/ 9785671 w 9785672"/>
              <a:gd name="connsiteY65" fmla="*/ 0 h 6857990"/>
              <a:gd name="connsiteX66" fmla="*/ 9785671 w 9785672"/>
              <a:gd name="connsiteY66" fmla="*/ 1301741 h 6857990"/>
              <a:gd name="connsiteX67" fmla="*/ 8470220 w 9785672"/>
              <a:gd name="connsiteY67" fmla="*/ 1301741 h 6857990"/>
              <a:gd name="connsiteX68" fmla="*/ 7058517 w 9785672"/>
              <a:gd name="connsiteY68" fmla="*/ 0 h 6857990"/>
              <a:gd name="connsiteX69" fmla="*/ 8373968 w 9785672"/>
              <a:gd name="connsiteY69" fmla="*/ 0 h 6857990"/>
              <a:gd name="connsiteX70" fmla="*/ 8373968 w 9785672"/>
              <a:gd name="connsiteY70" fmla="*/ 1301743 h 6857990"/>
              <a:gd name="connsiteX71" fmla="*/ 7058517 w 9785672"/>
              <a:gd name="connsiteY71" fmla="*/ 1301743 h 6857990"/>
              <a:gd name="connsiteX72" fmla="*/ 5646814 w 9785672"/>
              <a:gd name="connsiteY72" fmla="*/ 0 h 6857990"/>
              <a:gd name="connsiteX73" fmla="*/ 6962265 w 9785672"/>
              <a:gd name="connsiteY73" fmla="*/ 0 h 6857990"/>
              <a:gd name="connsiteX74" fmla="*/ 6962265 w 9785672"/>
              <a:gd name="connsiteY74" fmla="*/ 1301745 h 6857990"/>
              <a:gd name="connsiteX75" fmla="*/ 5646814 w 9785672"/>
              <a:gd name="connsiteY75" fmla="*/ 1301745 h 6857990"/>
              <a:gd name="connsiteX76" fmla="*/ 4235111 w 9785672"/>
              <a:gd name="connsiteY76" fmla="*/ 0 h 6857990"/>
              <a:gd name="connsiteX77" fmla="*/ 5550562 w 9785672"/>
              <a:gd name="connsiteY77" fmla="*/ 0 h 6857990"/>
              <a:gd name="connsiteX78" fmla="*/ 5550562 w 9785672"/>
              <a:gd name="connsiteY78" fmla="*/ 1301747 h 6857990"/>
              <a:gd name="connsiteX79" fmla="*/ 4235111 w 9785672"/>
              <a:gd name="connsiteY79" fmla="*/ 1301747 h 6857990"/>
              <a:gd name="connsiteX80" fmla="*/ 2823408 w 9785672"/>
              <a:gd name="connsiteY80" fmla="*/ 0 h 6857990"/>
              <a:gd name="connsiteX81" fmla="*/ 4138859 w 9785672"/>
              <a:gd name="connsiteY81" fmla="*/ 0 h 6857990"/>
              <a:gd name="connsiteX82" fmla="*/ 4138859 w 9785672"/>
              <a:gd name="connsiteY82" fmla="*/ 1301749 h 6857990"/>
              <a:gd name="connsiteX83" fmla="*/ 2823408 w 9785672"/>
              <a:gd name="connsiteY83" fmla="*/ 1301749 h 68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9785672" h="6857990">
                <a:moveTo>
                  <a:pt x="7058515" y="5556240"/>
                </a:moveTo>
                <a:lnTo>
                  <a:pt x="8373966" y="5556240"/>
                </a:lnTo>
                <a:lnTo>
                  <a:pt x="8373966" y="6857990"/>
                </a:lnTo>
                <a:lnTo>
                  <a:pt x="7058515" y="6857990"/>
                </a:lnTo>
                <a:close/>
                <a:moveTo>
                  <a:pt x="8470218" y="5556238"/>
                </a:moveTo>
                <a:lnTo>
                  <a:pt x="9785669" y="5556238"/>
                </a:lnTo>
                <a:lnTo>
                  <a:pt x="9785669" y="6857988"/>
                </a:lnTo>
                <a:lnTo>
                  <a:pt x="8470218" y="6857988"/>
                </a:lnTo>
                <a:close/>
                <a:moveTo>
                  <a:pt x="4235112" y="4167182"/>
                </a:moveTo>
                <a:lnTo>
                  <a:pt x="5550563" y="4167182"/>
                </a:lnTo>
                <a:lnTo>
                  <a:pt x="5550563" y="5468932"/>
                </a:lnTo>
                <a:lnTo>
                  <a:pt x="4235112" y="5468932"/>
                </a:lnTo>
                <a:close/>
                <a:moveTo>
                  <a:pt x="5646815" y="4167180"/>
                </a:moveTo>
                <a:lnTo>
                  <a:pt x="6962266" y="4167180"/>
                </a:lnTo>
                <a:lnTo>
                  <a:pt x="6962266" y="5468930"/>
                </a:lnTo>
                <a:lnTo>
                  <a:pt x="5646815" y="5468930"/>
                </a:lnTo>
                <a:close/>
                <a:moveTo>
                  <a:pt x="7058518" y="4167178"/>
                </a:moveTo>
                <a:lnTo>
                  <a:pt x="8373969" y="4167178"/>
                </a:lnTo>
                <a:lnTo>
                  <a:pt x="8373969" y="5468928"/>
                </a:lnTo>
                <a:lnTo>
                  <a:pt x="7058518" y="5468928"/>
                </a:lnTo>
                <a:close/>
                <a:moveTo>
                  <a:pt x="8470221" y="4167176"/>
                </a:moveTo>
                <a:lnTo>
                  <a:pt x="9785672" y="4167176"/>
                </a:lnTo>
                <a:lnTo>
                  <a:pt x="9785672" y="5468926"/>
                </a:lnTo>
                <a:lnTo>
                  <a:pt x="8470221" y="5468926"/>
                </a:lnTo>
                <a:close/>
                <a:moveTo>
                  <a:pt x="7058516" y="2778117"/>
                </a:moveTo>
                <a:lnTo>
                  <a:pt x="8373967" y="2778117"/>
                </a:lnTo>
                <a:lnTo>
                  <a:pt x="8373967" y="4079866"/>
                </a:lnTo>
                <a:lnTo>
                  <a:pt x="7058516" y="4079866"/>
                </a:lnTo>
                <a:close/>
                <a:moveTo>
                  <a:pt x="8470219" y="2778114"/>
                </a:moveTo>
                <a:lnTo>
                  <a:pt x="9785670" y="2778114"/>
                </a:lnTo>
                <a:lnTo>
                  <a:pt x="9785670" y="4079864"/>
                </a:lnTo>
                <a:lnTo>
                  <a:pt x="8470219" y="4079864"/>
                </a:lnTo>
                <a:close/>
                <a:moveTo>
                  <a:pt x="0" y="1389065"/>
                </a:moveTo>
                <a:lnTo>
                  <a:pt x="1315452" y="1389065"/>
                </a:lnTo>
                <a:lnTo>
                  <a:pt x="1315452" y="2690815"/>
                </a:lnTo>
                <a:lnTo>
                  <a:pt x="0" y="2690815"/>
                </a:lnTo>
                <a:close/>
                <a:moveTo>
                  <a:pt x="1411703" y="1389063"/>
                </a:moveTo>
                <a:lnTo>
                  <a:pt x="2727154" y="1389063"/>
                </a:lnTo>
                <a:lnTo>
                  <a:pt x="2727154" y="2690813"/>
                </a:lnTo>
                <a:lnTo>
                  <a:pt x="1411703" y="2690813"/>
                </a:lnTo>
                <a:close/>
                <a:moveTo>
                  <a:pt x="2823405" y="1389061"/>
                </a:moveTo>
                <a:lnTo>
                  <a:pt x="4138856" y="1389061"/>
                </a:lnTo>
                <a:lnTo>
                  <a:pt x="4138856" y="2690811"/>
                </a:lnTo>
                <a:lnTo>
                  <a:pt x="2823405" y="2690811"/>
                </a:lnTo>
                <a:close/>
                <a:moveTo>
                  <a:pt x="4235108" y="1389059"/>
                </a:moveTo>
                <a:lnTo>
                  <a:pt x="5550559" y="1389059"/>
                </a:lnTo>
                <a:lnTo>
                  <a:pt x="5550559" y="2690809"/>
                </a:lnTo>
                <a:lnTo>
                  <a:pt x="4235108" y="2690809"/>
                </a:lnTo>
                <a:close/>
                <a:moveTo>
                  <a:pt x="5646811" y="1389057"/>
                </a:moveTo>
                <a:lnTo>
                  <a:pt x="6962262" y="1389057"/>
                </a:lnTo>
                <a:lnTo>
                  <a:pt x="6962262" y="2690806"/>
                </a:lnTo>
                <a:lnTo>
                  <a:pt x="5646811" y="2690806"/>
                </a:lnTo>
                <a:close/>
                <a:moveTo>
                  <a:pt x="7058514" y="1389055"/>
                </a:moveTo>
                <a:lnTo>
                  <a:pt x="8373965" y="1389055"/>
                </a:lnTo>
                <a:lnTo>
                  <a:pt x="8373965" y="2690805"/>
                </a:lnTo>
                <a:lnTo>
                  <a:pt x="7058514" y="2690805"/>
                </a:lnTo>
                <a:close/>
                <a:moveTo>
                  <a:pt x="8470217" y="1389052"/>
                </a:moveTo>
                <a:lnTo>
                  <a:pt x="9785668" y="1389052"/>
                </a:lnTo>
                <a:lnTo>
                  <a:pt x="9785668" y="2690802"/>
                </a:lnTo>
                <a:lnTo>
                  <a:pt x="8470217" y="2690802"/>
                </a:lnTo>
                <a:close/>
                <a:moveTo>
                  <a:pt x="1411706" y="2"/>
                </a:moveTo>
                <a:lnTo>
                  <a:pt x="2727156" y="2"/>
                </a:lnTo>
                <a:lnTo>
                  <a:pt x="2727156" y="1301751"/>
                </a:lnTo>
                <a:lnTo>
                  <a:pt x="1411706" y="1301751"/>
                </a:lnTo>
                <a:close/>
                <a:moveTo>
                  <a:pt x="8470220" y="0"/>
                </a:moveTo>
                <a:lnTo>
                  <a:pt x="9785671" y="0"/>
                </a:lnTo>
                <a:lnTo>
                  <a:pt x="9785671" y="1301741"/>
                </a:lnTo>
                <a:lnTo>
                  <a:pt x="8470220" y="1301741"/>
                </a:lnTo>
                <a:close/>
                <a:moveTo>
                  <a:pt x="7058517" y="0"/>
                </a:moveTo>
                <a:lnTo>
                  <a:pt x="8373968" y="0"/>
                </a:lnTo>
                <a:lnTo>
                  <a:pt x="8373968" y="1301743"/>
                </a:lnTo>
                <a:lnTo>
                  <a:pt x="7058517" y="1301743"/>
                </a:lnTo>
                <a:close/>
                <a:moveTo>
                  <a:pt x="5646814" y="0"/>
                </a:moveTo>
                <a:lnTo>
                  <a:pt x="6962265" y="0"/>
                </a:lnTo>
                <a:lnTo>
                  <a:pt x="6962265" y="1301745"/>
                </a:lnTo>
                <a:lnTo>
                  <a:pt x="5646814" y="1301745"/>
                </a:lnTo>
                <a:close/>
                <a:moveTo>
                  <a:pt x="4235111" y="0"/>
                </a:moveTo>
                <a:lnTo>
                  <a:pt x="5550562" y="0"/>
                </a:lnTo>
                <a:lnTo>
                  <a:pt x="5550562" y="1301747"/>
                </a:lnTo>
                <a:lnTo>
                  <a:pt x="4235111" y="1301747"/>
                </a:lnTo>
                <a:close/>
                <a:moveTo>
                  <a:pt x="2823408" y="0"/>
                </a:moveTo>
                <a:lnTo>
                  <a:pt x="4138859" y="0"/>
                </a:lnTo>
                <a:lnTo>
                  <a:pt x="4138859" y="1301749"/>
                </a:lnTo>
                <a:lnTo>
                  <a:pt x="2823408" y="1301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46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603205" y="-1976817"/>
            <a:ext cx="12532392" cy="8834812"/>
          </a:xfrm>
          <a:custGeom>
            <a:avLst/>
            <a:gdLst>
              <a:gd name="connsiteX0" fmla="*/ 3748760 w 15424483"/>
              <a:gd name="connsiteY0" fmla="*/ 6156244 h 8834812"/>
              <a:gd name="connsiteX1" fmla="*/ 4889630 w 15424483"/>
              <a:gd name="connsiteY1" fmla="*/ 6267993 h 8834812"/>
              <a:gd name="connsiteX2" fmla="*/ 6734311 w 15424483"/>
              <a:gd name="connsiteY2" fmla="*/ 6814962 h 8834812"/>
              <a:gd name="connsiteX3" fmla="*/ 6818155 w 15424483"/>
              <a:gd name="connsiteY3" fmla="*/ 6825206 h 8834812"/>
              <a:gd name="connsiteX4" fmla="*/ 6976794 w 15424483"/>
              <a:gd name="connsiteY4" fmla="*/ 6849315 h 8834812"/>
              <a:gd name="connsiteX5" fmla="*/ 6813712 w 15424483"/>
              <a:gd name="connsiteY5" fmla="*/ 6866688 h 8834812"/>
              <a:gd name="connsiteX6" fmla="*/ 6364704 w 15424483"/>
              <a:gd name="connsiteY6" fmla="*/ 6885696 h 8834812"/>
              <a:gd name="connsiteX7" fmla="*/ 3909360 w 15424483"/>
              <a:gd name="connsiteY7" fmla="*/ 6256926 h 8834812"/>
              <a:gd name="connsiteX8" fmla="*/ 2994318 w 15424483"/>
              <a:gd name="connsiteY8" fmla="*/ 5563652 h 8834812"/>
              <a:gd name="connsiteX9" fmla="*/ 3114018 w 15424483"/>
              <a:gd name="connsiteY9" fmla="*/ 5679501 h 8834812"/>
              <a:gd name="connsiteX10" fmla="*/ 3571287 w 15424483"/>
              <a:gd name="connsiteY10" fmla="*/ 6044984 h 8834812"/>
              <a:gd name="connsiteX11" fmla="*/ 3748761 w 15424483"/>
              <a:gd name="connsiteY11" fmla="*/ 6156245 h 8834812"/>
              <a:gd name="connsiteX12" fmla="*/ 0 w 15424483"/>
              <a:gd name="connsiteY12" fmla="*/ 5789050 h 8834812"/>
              <a:gd name="connsiteX13" fmla="*/ 52260 w 15424483"/>
              <a:gd name="connsiteY13" fmla="*/ 5791225 h 8834812"/>
              <a:gd name="connsiteX14" fmla="*/ 453358 w 15424483"/>
              <a:gd name="connsiteY14" fmla="*/ 5796776 h 8834812"/>
              <a:gd name="connsiteX15" fmla="*/ 2771177 w 15424483"/>
              <a:gd name="connsiteY15" fmla="*/ 5604977 h 8834812"/>
              <a:gd name="connsiteX16" fmla="*/ 11670804 w 15424483"/>
              <a:gd name="connsiteY16" fmla="*/ 1783304 h 8834812"/>
              <a:gd name="connsiteX17" fmla="*/ 11811470 w 15424483"/>
              <a:gd name="connsiteY17" fmla="*/ 1786598 h 8834812"/>
              <a:gd name="connsiteX18" fmla="*/ 15424483 w 15424483"/>
              <a:gd name="connsiteY18" fmla="*/ 5308410 h 8834812"/>
              <a:gd name="connsiteX19" fmla="*/ 11615458 w 15424483"/>
              <a:gd name="connsiteY19" fmla="*/ 8834812 h 8834812"/>
              <a:gd name="connsiteX20" fmla="*/ 11226006 w 15424483"/>
              <a:gd name="connsiteY20" fmla="*/ 8816606 h 8834812"/>
              <a:gd name="connsiteX21" fmla="*/ 11092305 w 15424483"/>
              <a:gd name="connsiteY21" fmla="*/ 8797715 h 8834812"/>
              <a:gd name="connsiteX22" fmla="*/ 11092305 w 15424483"/>
              <a:gd name="connsiteY22" fmla="*/ 8803606 h 8834812"/>
              <a:gd name="connsiteX23" fmla="*/ 10921245 w 15424483"/>
              <a:gd name="connsiteY23" fmla="*/ 8773545 h 8834812"/>
              <a:gd name="connsiteX24" fmla="*/ 10847806 w 15424483"/>
              <a:gd name="connsiteY24" fmla="*/ 8763169 h 8834812"/>
              <a:gd name="connsiteX25" fmla="*/ 9232039 w 15424483"/>
              <a:gd name="connsiteY25" fmla="*/ 8209170 h 8834812"/>
              <a:gd name="connsiteX26" fmla="*/ 4949184 w 15424483"/>
              <a:gd name="connsiteY26" fmla="*/ 7724071 h 8834812"/>
              <a:gd name="connsiteX27" fmla="*/ 4994958 w 15424483"/>
              <a:gd name="connsiteY27" fmla="*/ 7726274 h 8834812"/>
              <a:gd name="connsiteX28" fmla="*/ 5346283 w 15424483"/>
              <a:gd name="connsiteY28" fmla="*/ 7731896 h 8834812"/>
              <a:gd name="connsiteX29" fmla="*/ 12173451 w 15424483"/>
              <a:gd name="connsiteY29" fmla="*/ 3410879 h 8834812"/>
              <a:gd name="connsiteX30" fmla="*/ 11759180 w 15424483"/>
              <a:gd name="connsiteY30" fmla="*/ 1925167 h 8834812"/>
              <a:gd name="connsiteX31" fmla="*/ 8523297 w 15424483"/>
              <a:gd name="connsiteY31" fmla="*/ 0 h 8834812"/>
              <a:gd name="connsiteX32" fmla="*/ 8671436 w 15424483"/>
              <a:gd name="connsiteY32" fmla="*/ 26692 h 8834812"/>
              <a:gd name="connsiteX33" fmla="*/ 11959390 w 15424483"/>
              <a:gd name="connsiteY33" fmla="*/ 3404041 h 8834812"/>
              <a:gd name="connsiteX34" fmla="*/ 7610722 w 15424483"/>
              <a:gd name="connsiteY34" fmla="*/ 6885696 h 8834812"/>
              <a:gd name="connsiteX35" fmla="*/ 7166095 w 15424483"/>
              <a:gd name="connsiteY35" fmla="*/ 6867721 h 8834812"/>
              <a:gd name="connsiteX36" fmla="*/ 7013451 w 15424483"/>
              <a:gd name="connsiteY36" fmla="*/ 6849070 h 8834812"/>
              <a:gd name="connsiteX37" fmla="*/ 7013451 w 15424483"/>
              <a:gd name="connsiteY37" fmla="*/ 6854886 h 8834812"/>
              <a:gd name="connsiteX38" fmla="*/ 6976795 w 15424483"/>
              <a:gd name="connsiteY38" fmla="*/ 6849315 h 8834812"/>
              <a:gd name="connsiteX39" fmla="*/ 7033493 w 15424483"/>
              <a:gd name="connsiteY39" fmla="*/ 6843275 h 8834812"/>
              <a:gd name="connsiteX40" fmla="*/ 10756231 w 15424483"/>
              <a:gd name="connsiteY40" fmla="*/ 3204033 h 8834812"/>
              <a:gd name="connsiteX41" fmla="*/ 8820049 w 15424483"/>
              <a:gd name="connsiteY41" fmla="*/ 151140 h 8834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5424483" h="8834812">
                <a:moveTo>
                  <a:pt x="3748760" y="6156244"/>
                </a:moveTo>
                <a:lnTo>
                  <a:pt x="4889630" y="6267993"/>
                </a:lnTo>
                <a:lnTo>
                  <a:pt x="6734311" y="6814962"/>
                </a:lnTo>
                <a:lnTo>
                  <a:pt x="6818155" y="6825206"/>
                </a:lnTo>
                <a:lnTo>
                  <a:pt x="6976794" y="6849315"/>
                </a:lnTo>
                <a:lnTo>
                  <a:pt x="6813712" y="6866688"/>
                </a:lnTo>
                <a:cubicBezTo>
                  <a:pt x="6666082" y="6879257"/>
                  <a:pt x="6516291" y="6885696"/>
                  <a:pt x="6364704" y="6885696"/>
                </a:cubicBezTo>
                <a:cubicBezTo>
                  <a:pt x="5455189" y="6885696"/>
                  <a:pt x="4610252" y="6653899"/>
                  <a:pt x="3909360" y="6256926"/>
                </a:cubicBezTo>
                <a:close/>
                <a:moveTo>
                  <a:pt x="2994318" y="5563652"/>
                </a:moveTo>
                <a:lnTo>
                  <a:pt x="3114018" y="5679501"/>
                </a:lnTo>
                <a:cubicBezTo>
                  <a:pt x="3255782" y="5810264"/>
                  <a:pt x="3408619" y="5932439"/>
                  <a:pt x="3571287" y="6044984"/>
                </a:cubicBezTo>
                <a:lnTo>
                  <a:pt x="3748761" y="6156245"/>
                </a:lnTo>
                <a:lnTo>
                  <a:pt x="0" y="5789050"/>
                </a:lnTo>
                <a:lnTo>
                  <a:pt x="52260" y="5791225"/>
                </a:lnTo>
                <a:cubicBezTo>
                  <a:pt x="185109" y="5794911"/>
                  <a:pt x="318836" y="5796776"/>
                  <a:pt x="453358" y="5796776"/>
                </a:cubicBezTo>
                <a:cubicBezTo>
                  <a:pt x="1260496" y="5796776"/>
                  <a:pt x="2038979" y="5729626"/>
                  <a:pt x="2771177" y="5604977"/>
                </a:cubicBezTo>
                <a:close/>
                <a:moveTo>
                  <a:pt x="11670804" y="1783304"/>
                </a:moveTo>
                <a:lnTo>
                  <a:pt x="11811470" y="1786598"/>
                </a:lnTo>
                <a:cubicBezTo>
                  <a:pt x="13824043" y="1881046"/>
                  <a:pt x="15424483" y="3421695"/>
                  <a:pt x="15424483" y="5308410"/>
                </a:cubicBezTo>
                <a:cubicBezTo>
                  <a:pt x="15424483" y="7255988"/>
                  <a:pt x="13719124" y="8834812"/>
                  <a:pt x="11615458" y="8834812"/>
                </a:cubicBezTo>
                <a:cubicBezTo>
                  <a:pt x="11483978" y="8834812"/>
                  <a:pt x="11354054" y="8828646"/>
                  <a:pt x="11226006" y="8816606"/>
                </a:cubicBezTo>
                <a:lnTo>
                  <a:pt x="11092305" y="8797715"/>
                </a:lnTo>
                <a:lnTo>
                  <a:pt x="11092305" y="8803606"/>
                </a:lnTo>
                <a:lnTo>
                  <a:pt x="10921245" y="8773545"/>
                </a:lnTo>
                <a:lnTo>
                  <a:pt x="10847806" y="8763169"/>
                </a:lnTo>
                <a:lnTo>
                  <a:pt x="9232039" y="8209170"/>
                </a:lnTo>
                <a:lnTo>
                  <a:pt x="4949184" y="7724071"/>
                </a:lnTo>
                <a:lnTo>
                  <a:pt x="4994958" y="7726274"/>
                </a:lnTo>
                <a:cubicBezTo>
                  <a:pt x="5111321" y="7730008"/>
                  <a:pt x="5228454" y="7731896"/>
                  <a:pt x="5346283" y="7731896"/>
                </a:cubicBezTo>
                <a:cubicBezTo>
                  <a:pt x="9116824" y="7731896"/>
                  <a:pt x="12173451" y="5797311"/>
                  <a:pt x="12173451" y="3410879"/>
                </a:cubicBezTo>
                <a:cubicBezTo>
                  <a:pt x="12173451" y="2888847"/>
                  <a:pt x="12027187" y="2388436"/>
                  <a:pt x="11759180" y="1925167"/>
                </a:cubicBezTo>
                <a:close/>
                <a:moveTo>
                  <a:pt x="8523297" y="0"/>
                </a:moveTo>
                <a:lnTo>
                  <a:pt x="8671436" y="26692"/>
                </a:lnTo>
                <a:cubicBezTo>
                  <a:pt x="10560453" y="405778"/>
                  <a:pt x="11959390" y="1774111"/>
                  <a:pt x="11959390" y="3404041"/>
                </a:cubicBezTo>
                <a:cubicBezTo>
                  <a:pt x="11959390" y="5326906"/>
                  <a:pt x="10012424" y="6885696"/>
                  <a:pt x="7610722" y="6885696"/>
                </a:cubicBezTo>
                <a:cubicBezTo>
                  <a:pt x="7460615" y="6885696"/>
                  <a:pt x="7312284" y="6879609"/>
                  <a:pt x="7166095" y="6867721"/>
                </a:cubicBezTo>
                <a:lnTo>
                  <a:pt x="7013451" y="6849070"/>
                </a:lnTo>
                <a:lnTo>
                  <a:pt x="7013451" y="6854886"/>
                </a:lnTo>
                <a:lnTo>
                  <a:pt x="6976795" y="6849315"/>
                </a:lnTo>
                <a:lnTo>
                  <a:pt x="7033493" y="6843275"/>
                </a:lnTo>
                <a:cubicBezTo>
                  <a:pt x="9141451" y="6573249"/>
                  <a:pt x="10756231" y="5046735"/>
                  <a:pt x="10756231" y="3204033"/>
                </a:cubicBezTo>
                <a:cubicBezTo>
                  <a:pt x="10756231" y="1933204"/>
                  <a:pt x="9988203" y="812762"/>
                  <a:pt x="8820049" y="15114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4928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7650" y="285750"/>
            <a:ext cx="5819775" cy="6457950"/>
          </a:xfrm>
          <a:custGeom>
            <a:avLst/>
            <a:gdLst>
              <a:gd name="connsiteX0" fmla="*/ 1652679 w 7162800"/>
              <a:gd name="connsiteY0" fmla="*/ 5869784 h 6457950"/>
              <a:gd name="connsiteX1" fmla="*/ 1644154 w 7162800"/>
              <a:gd name="connsiteY1" fmla="*/ 5871791 h 6457950"/>
              <a:gd name="connsiteX2" fmla="*/ 1635392 w 7162800"/>
              <a:gd name="connsiteY2" fmla="*/ 5873590 h 6457950"/>
              <a:gd name="connsiteX3" fmla="*/ 1643518 w 7162800"/>
              <a:gd name="connsiteY3" fmla="*/ 5871762 h 6457950"/>
              <a:gd name="connsiteX4" fmla="*/ 1652679 w 7162800"/>
              <a:gd name="connsiteY4" fmla="*/ 5869784 h 6457950"/>
              <a:gd name="connsiteX5" fmla="*/ 5183439 w 7162800"/>
              <a:gd name="connsiteY5" fmla="*/ 675004 h 6457950"/>
              <a:gd name="connsiteX6" fmla="*/ 5181243 w 7162800"/>
              <a:gd name="connsiteY6" fmla="*/ 677753 h 6457950"/>
              <a:gd name="connsiteX7" fmla="*/ 5181844 w 7162800"/>
              <a:gd name="connsiteY7" fmla="*/ 676939 h 6457950"/>
              <a:gd name="connsiteX8" fmla="*/ 5183439 w 7162800"/>
              <a:gd name="connsiteY8" fmla="*/ 675004 h 6457950"/>
              <a:gd name="connsiteX9" fmla="*/ 1998958 w 7162800"/>
              <a:gd name="connsiteY9" fmla="*/ 0 h 6457950"/>
              <a:gd name="connsiteX10" fmla="*/ 2065589 w 7162800"/>
              <a:gd name="connsiteY10" fmla="*/ 166121 h 6457950"/>
              <a:gd name="connsiteX11" fmla="*/ 2087800 w 7162800"/>
              <a:gd name="connsiteY11" fmla="*/ 290712 h 6457950"/>
              <a:gd name="connsiteX12" fmla="*/ 2154432 w 7162800"/>
              <a:gd name="connsiteY12" fmla="*/ 332242 h 6457950"/>
              <a:gd name="connsiteX13" fmla="*/ 2287696 w 7162800"/>
              <a:gd name="connsiteY13" fmla="*/ 311477 h 6457950"/>
              <a:gd name="connsiteX14" fmla="*/ 2354328 w 7162800"/>
              <a:gd name="connsiteY14" fmla="*/ 249181 h 6457950"/>
              <a:gd name="connsiteX15" fmla="*/ 2532013 w 7162800"/>
              <a:gd name="connsiteY15" fmla="*/ 103826 h 6457950"/>
              <a:gd name="connsiteX16" fmla="*/ 2887383 w 7162800"/>
              <a:gd name="connsiteY16" fmla="*/ 249181 h 6457950"/>
              <a:gd name="connsiteX17" fmla="*/ 2954015 w 7162800"/>
              <a:gd name="connsiteY17" fmla="*/ 207651 h 6457950"/>
              <a:gd name="connsiteX18" fmla="*/ 3020647 w 7162800"/>
              <a:gd name="connsiteY18" fmla="*/ 145356 h 6457950"/>
              <a:gd name="connsiteX19" fmla="*/ 2931805 w 7162800"/>
              <a:gd name="connsiteY19" fmla="*/ 269947 h 6457950"/>
              <a:gd name="connsiteX20" fmla="*/ 2909594 w 7162800"/>
              <a:gd name="connsiteY20" fmla="*/ 353007 h 6457950"/>
              <a:gd name="connsiteX21" fmla="*/ 2954015 w 7162800"/>
              <a:gd name="connsiteY21" fmla="*/ 415302 h 6457950"/>
              <a:gd name="connsiteX22" fmla="*/ 3753598 w 7162800"/>
              <a:gd name="connsiteY22" fmla="*/ 353007 h 6457950"/>
              <a:gd name="connsiteX23" fmla="*/ 3953494 w 7162800"/>
              <a:gd name="connsiteY23" fmla="*/ 269947 h 6457950"/>
              <a:gd name="connsiteX24" fmla="*/ 4020126 w 7162800"/>
              <a:gd name="connsiteY24" fmla="*/ 228416 h 6457950"/>
              <a:gd name="connsiteX25" fmla="*/ 3997915 w 7162800"/>
              <a:gd name="connsiteY25" fmla="*/ 332242 h 6457950"/>
              <a:gd name="connsiteX26" fmla="*/ 4042336 w 7162800"/>
              <a:gd name="connsiteY26" fmla="*/ 456833 h 6457950"/>
              <a:gd name="connsiteX27" fmla="*/ 4331075 w 7162800"/>
              <a:gd name="connsiteY27" fmla="*/ 581423 h 6457950"/>
              <a:gd name="connsiteX28" fmla="*/ 5086236 w 7162800"/>
              <a:gd name="connsiteY28" fmla="*/ 539893 h 6457950"/>
              <a:gd name="connsiteX29" fmla="*/ 5241711 w 7162800"/>
              <a:gd name="connsiteY29" fmla="*/ 456833 h 6457950"/>
              <a:gd name="connsiteX30" fmla="*/ 5330553 w 7162800"/>
              <a:gd name="connsiteY30" fmla="*/ 436068 h 6457950"/>
              <a:gd name="connsiteX31" fmla="*/ 5197289 w 7162800"/>
              <a:gd name="connsiteY31" fmla="*/ 622954 h 6457950"/>
              <a:gd name="connsiteX32" fmla="*/ 5177229 w 7162800"/>
              <a:gd name="connsiteY32" fmla="*/ 682779 h 6457950"/>
              <a:gd name="connsiteX33" fmla="*/ 5181243 w 7162800"/>
              <a:gd name="connsiteY33" fmla="*/ 677753 h 6457950"/>
              <a:gd name="connsiteX34" fmla="*/ 5166300 w 7162800"/>
              <a:gd name="connsiteY34" fmla="*/ 697985 h 6457950"/>
              <a:gd name="connsiteX35" fmla="*/ 5130658 w 7162800"/>
              <a:gd name="connsiteY35" fmla="*/ 747544 h 6457950"/>
              <a:gd name="connsiteX36" fmla="*/ 5330553 w 7162800"/>
              <a:gd name="connsiteY36" fmla="*/ 768309 h 6457950"/>
              <a:gd name="connsiteX37" fmla="*/ 5374975 w 7162800"/>
              <a:gd name="connsiteY37" fmla="*/ 872135 h 6457950"/>
              <a:gd name="connsiteX38" fmla="*/ 5441606 w 7162800"/>
              <a:gd name="connsiteY38" fmla="*/ 1059021 h 6457950"/>
              <a:gd name="connsiteX39" fmla="*/ 5574870 w 7162800"/>
              <a:gd name="connsiteY39" fmla="*/ 1183611 h 6457950"/>
              <a:gd name="connsiteX40" fmla="*/ 5796977 w 7162800"/>
              <a:gd name="connsiteY40" fmla="*/ 1245907 h 6457950"/>
              <a:gd name="connsiteX41" fmla="*/ 5819187 w 7162800"/>
              <a:gd name="connsiteY41" fmla="*/ 1391263 h 6457950"/>
              <a:gd name="connsiteX42" fmla="*/ 6041294 w 7162800"/>
              <a:gd name="connsiteY42" fmla="*/ 1474323 h 6457950"/>
              <a:gd name="connsiteX43" fmla="*/ 6263400 w 7162800"/>
              <a:gd name="connsiteY43" fmla="*/ 1536619 h 6457950"/>
              <a:gd name="connsiteX44" fmla="*/ 6907509 w 7162800"/>
              <a:gd name="connsiteY44" fmla="*/ 1536619 h 6457950"/>
              <a:gd name="connsiteX45" fmla="*/ 6729823 w 7162800"/>
              <a:gd name="connsiteY45" fmla="*/ 1640444 h 6457950"/>
              <a:gd name="connsiteX46" fmla="*/ 6663191 w 7162800"/>
              <a:gd name="connsiteY46" fmla="*/ 1744270 h 6457950"/>
              <a:gd name="connsiteX47" fmla="*/ 6574349 w 7162800"/>
              <a:gd name="connsiteY47" fmla="*/ 1931156 h 6457950"/>
              <a:gd name="connsiteX48" fmla="*/ 6640981 w 7162800"/>
              <a:gd name="connsiteY48" fmla="*/ 2076511 h 6457950"/>
              <a:gd name="connsiteX49" fmla="*/ 6907509 w 7162800"/>
              <a:gd name="connsiteY49" fmla="*/ 2201102 h 6457950"/>
              <a:gd name="connsiteX50" fmla="*/ 6863087 w 7162800"/>
              <a:gd name="connsiteY50" fmla="*/ 2325693 h 6457950"/>
              <a:gd name="connsiteX51" fmla="*/ 6796455 w 7162800"/>
              <a:gd name="connsiteY51" fmla="*/ 2491814 h 6457950"/>
              <a:gd name="connsiteX52" fmla="*/ 6685402 w 7162800"/>
              <a:gd name="connsiteY52" fmla="*/ 2886351 h 6457950"/>
              <a:gd name="connsiteX53" fmla="*/ 6574349 w 7162800"/>
              <a:gd name="connsiteY53" fmla="*/ 3094002 h 6457950"/>
              <a:gd name="connsiteX54" fmla="*/ 6507717 w 7162800"/>
              <a:gd name="connsiteY54" fmla="*/ 3384713 h 6457950"/>
              <a:gd name="connsiteX55" fmla="*/ 6552138 w 7162800"/>
              <a:gd name="connsiteY55" fmla="*/ 3675425 h 6457950"/>
              <a:gd name="connsiteX56" fmla="*/ 6685402 w 7162800"/>
              <a:gd name="connsiteY56" fmla="*/ 3841546 h 6457950"/>
              <a:gd name="connsiteX57" fmla="*/ 6663191 w 7162800"/>
              <a:gd name="connsiteY57" fmla="*/ 4049197 h 6457950"/>
              <a:gd name="connsiteX58" fmla="*/ 6618770 w 7162800"/>
              <a:gd name="connsiteY58" fmla="*/ 4256848 h 6457950"/>
              <a:gd name="connsiteX59" fmla="*/ 6796455 w 7162800"/>
              <a:gd name="connsiteY59" fmla="*/ 4859037 h 6457950"/>
              <a:gd name="connsiteX60" fmla="*/ 6907509 w 7162800"/>
              <a:gd name="connsiteY60" fmla="*/ 4900567 h 6457950"/>
              <a:gd name="connsiteX61" fmla="*/ 7062983 w 7162800"/>
              <a:gd name="connsiteY61" fmla="*/ 5336634 h 6457950"/>
              <a:gd name="connsiteX62" fmla="*/ 6863087 w 7162800"/>
              <a:gd name="connsiteY62" fmla="*/ 5357399 h 6457950"/>
              <a:gd name="connsiteX63" fmla="*/ 6707613 w 7162800"/>
              <a:gd name="connsiteY63" fmla="*/ 5419695 h 6457950"/>
              <a:gd name="connsiteX64" fmla="*/ 6640981 w 7162800"/>
              <a:gd name="connsiteY64" fmla="*/ 5440460 h 6457950"/>
              <a:gd name="connsiteX65" fmla="*/ 6574349 w 7162800"/>
              <a:gd name="connsiteY65" fmla="*/ 5502755 h 6457950"/>
              <a:gd name="connsiteX66" fmla="*/ 6485506 w 7162800"/>
              <a:gd name="connsiteY66" fmla="*/ 5544285 h 6457950"/>
              <a:gd name="connsiteX67" fmla="*/ 6418874 w 7162800"/>
              <a:gd name="connsiteY67" fmla="*/ 5585816 h 6457950"/>
              <a:gd name="connsiteX68" fmla="*/ 6152347 w 7162800"/>
              <a:gd name="connsiteY68" fmla="*/ 5689641 h 6457950"/>
              <a:gd name="connsiteX69" fmla="*/ 5996872 w 7162800"/>
              <a:gd name="connsiteY69" fmla="*/ 5751936 h 6457950"/>
              <a:gd name="connsiteX70" fmla="*/ 5796977 w 7162800"/>
              <a:gd name="connsiteY70" fmla="*/ 5793467 h 6457950"/>
              <a:gd name="connsiteX71" fmla="*/ 5530449 w 7162800"/>
              <a:gd name="connsiteY71" fmla="*/ 5918057 h 6457950"/>
              <a:gd name="connsiteX72" fmla="*/ 5374975 w 7162800"/>
              <a:gd name="connsiteY72" fmla="*/ 6001118 h 6457950"/>
              <a:gd name="connsiteX73" fmla="*/ 5286132 w 7162800"/>
              <a:gd name="connsiteY73" fmla="*/ 6021883 h 6457950"/>
              <a:gd name="connsiteX74" fmla="*/ 5108447 w 7162800"/>
              <a:gd name="connsiteY74" fmla="*/ 6104943 h 6457950"/>
              <a:gd name="connsiteX75" fmla="*/ 5041815 w 7162800"/>
              <a:gd name="connsiteY75" fmla="*/ 6063413 h 6457950"/>
              <a:gd name="connsiteX76" fmla="*/ 4619813 w 7162800"/>
              <a:gd name="connsiteY76" fmla="*/ 6125708 h 6457950"/>
              <a:gd name="connsiteX77" fmla="*/ 4175600 w 7162800"/>
              <a:gd name="connsiteY77" fmla="*/ 6457950 h 6457950"/>
              <a:gd name="connsiteX78" fmla="*/ 4086757 w 7162800"/>
              <a:gd name="connsiteY78" fmla="*/ 6146474 h 6457950"/>
              <a:gd name="connsiteX79" fmla="*/ 4042336 w 7162800"/>
              <a:gd name="connsiteY79" fmla="*/ 5980353 h 6457950"/>
              <a:gd name="connsiteX80" fmla="*/ 3953494 w 7162800"/>
              <a:gd name="connsiteY80" fmla="*/ 6001118 h 6457950"/>
              <a:gd name="connsiteX81" fmla="*/ 3864651 w 7162800"/>
              <a:gd name="connsiteY81" fmla="*/ 6125708 h 6457950"/>
              <a:gd name="connsiteX82" fmla="*/ 3798019 w 7162800"/>
              <a:gd name="connsiteY82" fmla="*/ 6188004 h 6457950"/>
              <a:gd name="connsiteX83" fmla="*/ 3731387 w 7162800"/>
              <a:gd name="connsiteY83" fmla="*/ 6167239 h 6457950"/>
              <a:gd name="connsiteX84" fmla="*/ 3642545 w 7162800"/>
              <a:gd name="connsiteY84" fmla="*/ 6125708 h 6457950"/>
              <a:gd name="connsiteX85" fmla="*/ 3575913 w 7162800"/>
              <a:gd name="connsiteY85" fmla="*/ 6167239 h 6457950"/>
              <a:gd name="connsiteX86" fmla="*/ 3509281 w 7162800"/>
              <a:gd name="connsiteY86" fmla="*/ 6188004 h 6457950"/>
              <a:gd name="connsiteX87" fmla="*/ 3331596 w 7162800"/>
              <a:gd name="connsiteY87" fmla="*/ 6063413 h 6457950"/>
              <a:gd name="connsiteX88" fmla="*/ 3264964 w 7162800"/>
              <a:gd name="connsiteY88" fmla="*/ 6104943 h 6457950"/>
              <a:gd name="connsiteX89" fmla="*/ 3176121 w 7162800"/>
              <a:gd name="connsiteY89" fmla="*/ 6021883 h 6457950"/>
              <a:gd name="connsiteX90" fmla="*/ 3131700 w 7162800"/>
              <a:gd name="connsiteY90" fmla="*/ 5938822 h 6457950"/>
              <a:gd name="connsiteX91" fmla="*/ 3109489 w 7162800"/>
              <a:gd name="connsiteY91" fmla="*/ 5855762 h 6457950"/>
              <a:gd name="connsiteX92" fmla="*/ 3042857 w 7162800"/>
              <a:gd name="connsiteY92" fmla="*/ 5834997 h 6457950"/>
              <a:gd name="connsiteX93" fmla="*/ 2954015 w 7162800"/>
              <a:gd name="connsiteY93" fmla="*/ 5855762 h 6457950"/>
              <a:gd name="connsiteX94" fmla="*/ 2887383 w 7162800"/>
              <a:gd name="connsiteY94" fmla="*/ 5876527 h 6457950"/>
              <a:gd name="connsiteX95" fmla="*/ 2798541 w 7162800"/>
              <a:gd name="connsiteY95" fmla="*/ 5855762 h 6457950"/>
              <a:gd name="connsiteX96" fmla="*/ 2665277 w 7162800"/>
              <a:gd name="connsiteY96" fmla="*/ 5751936 h 6457950"/>
              <a:gd name="connsiteX97" fmla="*/ 2509802 w 7162800"/>
              <a:gd name="connsiteY97" fmla="*/ 5793467 h 6457950"/>
              <a:gd name="connsiteX98" fmla="*/ 2287696 w 7162800"/>
              <a:gd name="connsiteY98" fmla="*/ 5897292 h 6457950"/>
              <a:gd name="connsiteX99" fmla="*/ 2110011 w 7162800"/>
              <a:gd name="connsiteY99" fmla="*/ 5980353 h 6457950"/>
              <a:gd name="connsiteX100" fmla="*/ 2021168 w 7162800"/>
              <a:gd name="connsiteY100" fmla="*/ 5959588 h 6457950"/>
              <a:gd name="connsiteX101" fmla="*/ 1998958 w 7162800"/>
              <a:gd name="connsiteY101" fmla="*/ 5897292 h 6457950"/>
              <a:gd name="connsiteX102" fmla="*/ 1887904 w 7162800"/>
              <a:gd name="connsiteY102" fmla="*/ 5793467 h 6457950"/>
              <a:gd name="connsiteX103" fmla="*/ 1710219 w 7162800"/>
              <a:gd name="connsiteY103" fmla="*/ 5834997 h 6457950"/>
              <a:gd name="connsiteX104" fmla="*/ 1616385 w 7162800"/>
              <a:gd name="connsiteY104" fmla="*/ 5877491 h 6457950"/>
              <a:gd name="connsiteX105" fmla="*/ 1635392 w 7162800"/>
              <a:gd name="connsiteY105" fmla="*/ 5873590 h 6457950"/>
              <a:gd name="connsiteX106" fmla="*/ 1622095 w 7162800"/>
              <a:gd name="connsiteY106" fmla="*/ 5876580 h 6457950"/>
              <a:gd name="connsiteX107" fmla="*/ 1532534 w 7162800"/>
              <a:gd name="connsiteY107" fmla="*/ 5897292 h 6457950"/>
              <a:gd name="connsiteX108" fmla="*/ 1488113 w 7162800"/>
              <a:gd name="connsiteY108" fmla="*/ 5751936 h 6457950"/>
              <a:gd name="connsiteX109" fmla="*/ 1332638 w 7162800"/>
              <a:gd name="connsiteY109" fmla="*/ 5751936 h 6457950"/>
              <a:gd name="connsiteX110" fmla="*/ 1266007 w 7162800"/>
              <a:gd name="connsiteY110" fmla="*/ 5772702 h 6457950"/>
              <a:gd name="connsiteX111" fmla="*/ 1154953 w 7162800"/>
              <a:gd name="connsiteY111" fmla="*/ 5627346 h 6457950"/>
              <a:gd name="connsiteX112" fmla="*/ 1066111 w 7162800"/>
              <a:gd name="connsiteY112" fmla="*/ 5502755 h 6457950"/>
              <a:gd name="connsiteX113" fmla="*/ 910636 w 7162800"/>
              <a:gd name="connsiteY113" fmla="*/ 5565050 h 6457950"/>
              <a:gd name="connsiteX114" fmla="*/ 844004 w 7162800"/>
              <a:gd name="connsiteY114" fmla="*/ 5419695 h 6457950"/>
              <a:gd name="connsiteX115" fmla="*/ 777372 w 7162800"/>
              <a:gd name="connsiteY115" fmla="*/ 5253574 h 6457950"/>
              <a:gd name="connsiteX116" fmla="*/ 710741 w 7162800"/>
              <a:gd name="connsiteY116" fmla="*/ 5232809 h 6457950"/>
              <a:gd name="connsiteX117" fmla="*/ 621898 w 7162800"/>
              <a:gd name="connsiteY117" fmla="*/ 4879802 h 6457950"/>
              <a:gd name="connsiteX118" fmla="*/ 555266 w 7162800"/>
              <a:gd name="connsiteY118" fmla="*/ 4859037 h 6457950"/>
              <a:gd name="connsiteX119" fmla="*/ 377581 w 7162800"/>
              <a:gd name="connsiteY119" fmla="*/ 4859037 h 6457950"/>
              <a:gd name="connsiteX120" fmla="*/ 333160 w 7162800"/>
              <a:gd name="connsiteY120" fmla="*/ 4796741 h 6457950"/>
              <a:gd name="connsiteX121" fmla="*/ 244317 w 7162800"/>
              <a:gd name="connsiteY121" fmla="*/ 4817506 h 6457950"/>
              <a:gd name="connsiteX122" fmla="*/ 111053 w 7162800"/>
              <a:gd name="connsiteY122" fmla="*/ 4859037 h 6457950"/>
              <a:gd name="connsiteX123" fmla="*/ 44421 w 7162800"/>
              <a:gd name="connsiteY123" fmla="*/ 4879802 h 6457950"/>
              <a:gd name="connsiteX124" fmla="*/ 44421 w 7162800"/>
              <a:gd name="connsiteY124" fmla="*/ 4630620 h 6457950"/>
              <a:gd name="connsiteX125" fmla="*/ 111053 w 7162800"/>
              <a:gd name="connsiteY125" fmla="*/ 4609855 h 6457950"/>
              <a:gd name="connsiteX126" fmla="*/ 155475 w 7162800"/>
              <a:gd name="connsiteY126" fmla="*/ 4506030 h 6457950"/>
              <a:gd name="connsiteX127" fmla="*/ 222106 w 7162800"/>
              <a:gd name="connsiteY127" fmla="*/ 4422969 h 6457950"/>
              <a:gd name="connsiteX128" fmla="*/ 266528 w 7162800"/>
              <a:gd name="connsiteY128" fmla="*/ 4215318 h 6457950"/>
              <a:gd name="connsiteX129" fmla="*/ 310949 w 7162800"/>
              <a:gd name="connsiteY129" fmla="*/ 4111492 h 6457950"/>
              <a:gd name="connsiteX130" fmla="*/ 422002 w 7162800"/>
              <a:gd name="connsiteY130" fmla="*/ 3903841 h 6457950"/>
              <a:gd name="connsiteX131" fmla="*/ 510845 w 7162800"/>
              <a:gd name="connsiteY131" fmla="*/ 3924606 h 6457950"/>
              <a:gd name="connsiteX132" fmla="*/ 577477 w 7162800"/>
              <a:gd name="connsiteY132" fmla="*/ 3966137 h 6457950"/>
              <a:gd name="connsiteX133" fmla="*/ 644109 w 7162800"/>
              <a:gd name="connsiteY133" fmla="*/ 3800016 h 6457950"/>
              <a:gd name="connsiteX134" fmla="*/ 599687 w 7162800"/>
              <a:gd name="connsiteY134" fmla="*/ 3343183 h 6457950"/>
              <a:gd name="connsiteX135" fmla="*/ 555266 w 7162800"/>
              <a:gd name="connsiteY135" fmla="*/ 3260123 h 6457950"/>
              <a:gd name="connsiteX136" fmla="*/ 399792 w 7162800"/>
              <a:gd name="connsiteY136" fmla="*/ 3177062 h 6457950"/>
              <a:gd name="connsiteX137" fmla="*/ 333160 w 7162800"/>
              <a:gd name="connsiteY137" fmla="*/ 3114767 h 6457950"/>
              <a:gd name="connsiteX138" fmla="*/ 310949 w 7162800"/>
              <a:gd name="connsiteY138" fmla="*/ 3052472 h 6457950"/>
              <a:gd name="connsiteX139" fmla="*/ 333160 w 7162800"/>
              <a:gd name="connsiteY139" fmla="*/ 2865586 h 6457950"/>
              <a:gd name="connsiteX140" fmla="*/ 355370 w 7162800"/>
              <a:gd name="connsiteY140" fmla="*/ 2782525 h 6457950"/>
              <a:gd name="connsiteX141" fmla="*/ 377581 w 7162800"/>
              <a:gd name="connsiteY141" fmla="*/ 2657935 h 6457950"/>
              <a:gd name="connsiteX142" fmla="*/ 399792 w 7162800"/>
              <a:gd name="connsiteY142" fmla="*/ 2450283 h 6457950"/>
              <a:gd name="connsiteX143" fmla="*/ 466424 w 7162800"/>
              <a:gd name="connsiteY143" fmla="*/ 2387988 h 6457950"/>
              <a:gd name="connsiteX144" fmla="*/ 533055 w 7162800"/>
              <a:gd name="connsiteY144" fmla="*/ 2263397 h 6457950"/>
              <a:gd name="connsiteX145" fmla="*/ 177685 w 7162800"/>
              <a:gd name="connsiteY145" fmla="*/ 2201102 h 6457950"/>
              <a:gd name="connsiteX146" fmla="*/ 66632 w 7162800"/>
              <a:gd name="connsiteY146" fmla="*/ 2159572 h 6457950"/>
              <a:gd name="connsiteX147" fmla="*/ 0 w 7162800"/>
              <a:gd name="connsiteY147" fmla="*/ 2138807 h 6457950"/>
              <a:gd name="connsiteX148" fmla="*/ 133264 w 7162800"/>
              <a:gd name="connsiteY148" fmla="*/ 2055746 h 6457950"/>
              <a:gd name="connsiteX149" fmla="*/ 288738 w 7162800"/>
              <a:gd name="connsiteY149" fmla="*/ 1972686 h 6457950"/>
              <a:gd name="connsiteX150" fmla="*/ 399792 w 7162800"/>
              <a:gd name="connsiteY150" fmla="*/ 1848095 h 6457950"/>
              <a:gd name="connsiteX151" fmla="*/ 466424 w 7162800"/>
              <a:gd name="connsiteY151" fmla="*/ 1806565 h 6457950"/>
              <a:gd name="connsiteX152" fmla="*/ 488634 w 7162800"/>
              <a:gd name="connsiteY152" fmla="*/ 1681974 h 6457950"/>
              <a:gd name="connsiteX153" fmla="*/ 399792 w 7162800"/>
              <a:gd name="connsiteY153" fmla="*/ 1661209 h 6457950"/>
              <a:gd name="connsiteX154" fmla="*/ 422002 w 7162800"/>
              <a:gd name="connsiteY154" fmla="*/ 1308202 h 6457950"/>
              <a:gd name="connsiteX155" fmla="*/ 444213 w 7162800"/>
              <a:gd name="connsiteY155" fmla="*/ 1245907 h 6457950"/>
              <a:gd name="connsiteX156" fmla="*/ 510845 w 7162800"/>
              <a:gd name="connsiteY156" fmla="*/ 1204377 h 6457950"/>
              <a:gd name="connsiteX157" fmla="*/ 599687 w 7162800"/>
              <a:gd name="connsiteY157" fmla="*/ 1183611 h 6457950"/>
              <a:gd name="connsiteX158" fmla="*/ 688530 w 7162800"/>
              <a:gd name="connsiteY158" fmla="*/ 622954 h 6457950"/>
              <a:gd name="connsiteX159" fmla="*/ 732951 w 7162800"/>
              <a:gd name="connsiteY159" fmla="*/ 602188 h 6457950"/>
              <a:gd name="connsiteX160" fmla="*/ 999479 w 7162800"/>
              <a:gd name="connsiteY160" fmla="*/ 269947 h 6457950"/>
              <a:gd name="connsiteX161" fmla="*/ 1132743 w 7162800"/>
              <a:gd name="connsiteY161" fmla="*/ 415302 h 6457950"/>
              <a:gd name="connsiteX162" fmla="*/ 1154953 w 7162800"/>
              <a:gd name="connsiteY162" fmla="*/ 477598 h 6457950"/>
              <a:gd name="connsiteX163" fmla="*/ 1266007 w 7162800"/>
              <a:gd name="connsiteY163" fmla="*/ 519128 h 6457950"/>
              <a:gd name="connsiteX164" fmla="*/ 1332638 w 7162800"/>
              <a:gd name="connsiteY164" fmla="*/ 456833 h 6457950"/>
              <a:gd name="connsiteX165" fmla="*/ 1399270 w 7162800"/>
              <a:gd name="connsiteY165" fmla="*/ 415302 h 6457950"/>
              <a:gd name="connsiteX166" fmla="*/ 1421481 w 7162800"/>
              <a:gd name="connsiteY166" fmla="*/ 353007 h 6457950"/>
              <a:gd name="connsiteX167" fmla="*/ 1510324 w 7162800"/>
              <a:gd name="connsiteY167" fmla="*/ 290712 h 6457950"/>
              <a:gd name="connsiteX168" fmla="*/ 1710219 w 7162800"/>
              <a:gd name="connsiteY168" fmla="*/ 145356 h 6457950"/>
              <a:gd name="connsiteX169" fmla="*/ 1843483 w 7162800"/>
              <a:gd name="connsiteY169" fmla="*/ 228416 h 6457950"/>
              <a:gd name="connsiteX170" fmla="*/ 1887904 w 7162800"/>
              <a:gd name="connsiteY170" fmla="*/ 166121 h 6457950"/>
              <a:gd name="connsiteX171" fmla="*/ 1932326 w 7162800"/>
              <a:gd name="connsiteY171" fmla="*/ 83061 h 6457950"/>
              <a:gd name="connsiteX172" fmla="*/ 1998958 w 7162800"/>
              <a:gd name="connsiteY172" fmla="*/ 0 h 645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7162800" h="6457950">
                <a:moveTo>
                  <a:pt x="1652679" y="5869784"/>
                </a:moveTo>
                <a:cubicBezTo>
                  <a:pt x="1655252" y="5869270"/>
                  <a:pt x="1651307" y="5870223"/>
                  <a:pt x="1644154" y="5871791"/>
                </a:cubicBezTo>
                <a:lnTo>
                  <a:pt x="1635392" y="5873590"/>
                </a:lnTo>
                <a:lnTo>
                  <a:pt x="1643518" y="5871762"/>
                </a:lnTo>
                <a:cubicBezTo>
                  <a:pt x="1648477" y="5870665"/>
                  <a:pt x="1651393" y="5870041"/>
                  <a:pt x="1652679" y="5869784"/>
                </a:cubicBezTo>
                <a:close/>
                <a:moveTo>
                  <a:pt x="5183439" y="675004"/>
                </a:moveTo>
                <a:lnTo>
                  <a:pt x="5181243" y="677753"/>
                </a:lnTo>
                <a:lnTo>
                  <a:pt x="5181844" y="676939"/>
                </a:lnTo>
                <a:cubicBezTo>
                  <a:pt x="5184359" y="673631"/>
                  <a:pt x="5184549" y="673508"/>
                  <a:pt x="5183439" y="675004"/>
                </a:cubicBezTo>
                <a:close/>
                <a:moveTo>
                  <a:pt x="1998958" y="0"/>
                </a:moveTo>
                <a:cubicBezTo>
                  <a:pt x="2046097" y="88142"/>
                  <a:pt x="2045429" y="71879"/>
                  <a:pt x="2065589" y="166121"/>
                </a:cubicBezTo>
                <a:cubicBezTo>
                  <a:pt x="2074421" y="207406"/>
                  <a:pt x="2067660" y="253053"/>
                  <a:pt x="2087800" y="290712"/>
                </a:cubicBezTo>
                <a:cubicBezTo>
                  <a:pt x="2099738" y="313033"/>
                  <a:pt x="2132221" y="318398"/>
                  <a:pt x="2154432" y="332242"/>
                </a:cubicBezTo>
                <a:cubicBezTo>
                  <a:pt x="2198853" y="325320"/>
                  <a:pt x="2246544" y="328576"/>
                  <a:pt x="2287696" y="311477"/>
                </a:cubicBezTo>
                <a:cubicBezTo>
                  <a:pt x="2316399" y="299550"/>
                  <a:pt x="2330479" y="268293"/>
                  <a:pt x="2354328" y="249181"/>
                </a:cubicBezTo>
                <a:cubicBezTo>
                  <a:pt x="2568435" y="77605"/>
                  <a:pt x="2313180" y="308416"/>
                  <a:pt x="2532013" y="103826"/>
                </a:cubicBezTo>
                <a:cubicBezTo>
                  <a:pt x="2601636" y="364196"/>
                  <a:pt x="2515539" y="274014"/>
                  <a:pt x="2887383" y="249181"/>
                </a:cubicBezTo>
                <a:cubicBezTo>
                  <a:pt x="2909594" y="235338"/>
                  <a:pt x="2933508" y="223628"/>
                  <a:pt x="2954015" y="207651"/>
                </a:cubicBezTo>
                <a:cubicBezTo>
                  <a:pt x="2978145" y="188851"/>
                  <a:pt x="3030579" y="117497"/>
                  <a:pt x="3020647" y="145356"/>
                </a:cubicBezTo>
                <a:cubicBezTo>
                  <a:pt x="3003765" y="192708"/>
                  <a:pt x="2931805" y="269947"/>
                  <a:pt x="2931805" y="269947"/>
                </a:cubicBezTo>
                <a:cubicBezTo>
                  <a:pt x="2924401" y="297633"/>
                  <a:pt x="2905276" y="324754"/>
                  <a:pt x="2909594" y="353007"/>
                </a:cubicBezTo>
                <a:cubicBezTo>
                  <a:pt x="2913369" y="377713"/>
                  <a:pt x="2927322" y="415302"/>
                  <a:pt x="2954015" y="415302"/>
                </a:cubicBezTo>
                <a:cubicBezTo>
                  <a:pt x="3221466" y="415302"/>
                  <a:pt x="3487070" y="373772"/>
                  <a:pt x="3753598" y="353007"/>
                </a:cubicBezTo>
                <a:cubicBezTo>
                  <a:pt x="3820230" y="325320"/>
                  <a:pt x="3888275" y="300434"/>
                  <a:pt x="3953494" y="269947"/>
                </a:cubicBezTo>
                <a:cubicBezTo>
                  <a:pt x="3977369" y="258786"/>
                  <a:pt x="4005318" y="207651"/>
                  <a:pt x="4020126" y="228416"/>
                </a:cubicBezTo>
                <a:cubicBezTo>
                  <a:pt x="4041066" y="257783"/>
                  <a:pt x="4005318" y="297633"/>
                  <a:pt x="3997915" y="332242"/>
                </a:cubicBezTo>
                <a:cubicBezTo>
                  <a:pt x="4012722" y="373772"/>
                  <a:pt x="4001682" y="435114"/>
                  <a:pt x="4042336" y="456833"/>
                </a:cubicBezTo>
                <a:cubicBezTo>
                  <a:pt x="4373994" y="634017"/>
                  <a:pt x="4275150" y="372285"/>
                  <a:pt x="4331075" y="581423"/>
                </a:cubicBezTo>
                <a:cubicBezTo>
                  <a:pt x="4582795" y="567580"/>
                  <a:pt x="4836738" y="574029"/>
                  <a:pt x="5086236" y="539893"/>
                </a:cubicBezTo>
                <a:cubicBezTo>
                  <a:pt x="5145297" y="531813"/>
                  <a:pt x="5187371" y="479925"/>
                  <a:pt x="5241711" y="456833"/>
                </a:cubicBezTo>
                <a:cubicBezTo>
                  <a:pt x="5269500" y="445023"/>
                  <a:pt x="5300939" y="442989"/>
                  <a:pt x="5330553" y="436068"/>
                </a:cubicBezTo>
                <a:cubicBezTo>
                  <a:pt x="5274754" y="505626"/>
                  <a:pt x="5240129" y="542853"/>
                  <a:pt x="5197289" y="622954"/>
                </a:cubicBezTo>
                <a:cubicBezTo>
                  <a:pt x="5151312" y="708925"/>
                  <a:pt x="5166480" y="695440"/>
                  <a:pt x="5177229" y="682779"/>
                </a:cubicBezTo>
                <a:lnTo>
                  <a:pt x="5181243" y="677753"/>
                </a:lnTo>
                <a:lnTo>
                  <a:pt x="5166300" y="697985"/>
                </a:lnTo>
                <a:cubicBezTo>
                  <a:pt x="5158110" y="709231"/>
                  <a:pt x="5146571" y="725228"/>
                  <a:pt x="5130658" y="747544"/>
                </a:cubicBezTo>
                <a:cubicBezTo>
                  <a:pt x="5187829" y="907896"/>
                  <a:pt x="5089333" y="700653"/>
                  <a:pt x="5330553" y="768309"/>
                </a:cubicBezTo>
                <a:cubicBezTo>
                  <a:pt x="5368742" y="779020"/>
                  <a:pt x="5362366" y="836773"/>
                  <a:pt x="5374975" y="872135"/>
                </a:cubicBezTo>
                <a:cubicBezTo>
                  <a:pt x="5396918" y="933682"/>
                  <a:pt x="5398827" y="1004027"/>
                  <a:pt x="5441606" y="1059021"/>
                </a:cubicBezTo>
                <a:cubicBezTo>
                  <a:pt x="5478557" y="1106520"/>
                  <a:pt x="5522600" y="1151033"/>
                  <a:pt x="5574870" y="1183611"/>
                </a:cubicBezTo>
                <a:cubicBezTo>
                  <a:pt x="5607315" y="1203834"/>
                  <a:pt x="5747313" y="1234299"/>
                  <a:pt x="5796977" y="1245907"/>
                </a:cubicBezTo>
                <a:cubicBezTo>
                  <a:pt x="5804380" y="1294359"/>
                  <a:pt x="5799745" y="1345819"/>
                  <a:pt x="5819187" y="1391263"/>
                </a:cubicBezTo>
                <a:cubicBezTo>
                  <a:pt x="5856878" y="1479357"/>
                  <a:pt x="5964656" y="1464088"/>
                  <a:pt x="6041294" y="1474323"/>
                </a:cubicBezTo>
                <a:cubicBezTo>
                  <a:pt x="6115329" y="1495088"/>
                  <a:pt x="6187763" y="1521731"/>
                  <a:pt x="6263400" y="1536619"/>
                </a:cubicBezTo>
                <a:cubicBezTo>
                  <a:pt x="6478139" y="1578885"/>
                  <a:pt x="6689360" y="1546816"/>
                  <a:pt x="6907509" y="1536619"/>
                </a:cubicBezTo>
                <a:cubicBezTo>
                  <a:pt x="6848280" y="1571227"/>
                  <a:pt x="6781505" y="1596519"/>
                  <a:pt x="6729823" y="1640444"/>
                </a:cubicBezTo>
                <a:cubicBezTo>
                  <a:pt x="6697881" y="1667594"/>
                  <a:pt x="6684157" y="1708989"/>
                  <a:pt x="6663191" y="1744270"/>
                </a:cubicBezTo>
                <a:cubicBezTo>
                  <a:pt x="6618726" y="1819098"/>
                  <a:pt x="6609649" y="1848648"/>
                  <a:pt x="6574349" y="1931156"/>
                </a:cubicBezTo>
                <a:cubicBezTo>
                  <a:pt x="6596560" y="1979608"/>
                  <a:pt x="6586423" y="2063205"/>
                  <a:pt x="6640981" y="2076511"/>
                </a:cubicBezTo>
                <a:cubicBezTo>
                  <a:pt x="7020709" y="2169124"/>
                  <a:pt x="7272724" y="1902336"/>
                  <a:pt x="6907509" y="2201102"/>
                </a:cubicBezTo>
                <a:cubicBezTo>
                  <a:pt x="6892701" y="2242632"/>
                  <a:pt x="6878836" y="2284467"/>
                  <a:pt x="6863087" y="2325693"/>
                </a:cubicBezTo>
                <a:cubicBezTo>
                  <a:pt x="6841812" y="2381387"/>
                  <a:pt x="6814426" y="2435111"/>
                  <a:pt x="6796455" y="2491814"/>
                </a:cubicBezTo>
                <a:cubicBezTo>
                  <a:pt x="6755133" y="2622200"/>
                  <a:pt x="6750452" y="2764717"/>
                  <a:pt x="6685402" y="2886351"/>
                </a:cubicBezTo>
                <a:cubicBezTo>
                  <a:pt x="6648384" y="2955568"/>
                  <a:pt x="6604350" y="3021877"/>
                  <a:pt x="6574349" y="3094002"/>
                </a:cubicBezTo>
                <a:cubicBezTo>
                  <a:pt x="6542065" y="3171614"/>
                  <a:pt x="6522954" y="3299239"/>
                  <a:pt x="6507717" y="3384713"/>
                </a:cubicBezTo>
                <a:cubicBezTo>
                  <a:pt x="6522524" y="3481617"/>
                  <a:pt x="6486732" y="3598988"/>
                  <a:pt x="6552138" y="3675425"/>
                </a:cubicBezTo>
                <a:cubicBezTo>
                  <a:pt x="6725730" y="3878292"/>
                  <a:pt x="6897726" y="3494161"/>
                  <a:pt x="6685402" y="3841546"/>
                </a:cubicBezTo>
                <a:cubicBezTo>
                  <a:pt x="6677999" y="3910763"/>
                  <a:pt x="6674229" y="3980404"/>
                  <a:pt x="6663191" y="4049197"/>
                </a:cubicBezTo>
                <a:cubicBezTo>
                  <a:pt x="6651992" y="4119004"/>
                  <a:pt x="6616412" y="4186295"/>
                  <a:pt x="6618770" y="4256848"/>
                </a:cubicBezTo>
                <a:cubicBezTo>
                  <a:pt x="6625760" y="4465976"/>
                  <a:pt x="6616296" y="4707446"/>
                  <a:pt x="6796455" y="4859037"/>
                </a:cubicBezTo>
                <a:cubicBezTo>
                  <a:pt x="6826090" y="4883972"/>
                  <a:pt x="6870491" y="4886723"/>
                  <a:pt x="6907509" y="4900567"/>
                </a:cubicBezTo>
                <a:cubicBezTo>
                  <a:pt x="7140068" y="4864330"/>
                  <a:pt x="7261505" y="4803029"/>
                  <a:pt x="7062983" y="5336634"/>
                </a:cubicBezTo>
                <a:cubicBezTo>
                  <a:pt x="7040959" y="5395834"/>
                  <a:pt x="6929719" y="5350478"/>
                  <a:pt x="6863087" y="5357399"/>
                </a:cubicBezTo>
                <a:cubicBezTo>
                  <a:pt x="6811262" y="5378164"/>
                  <a:pt x="6759963" y="5400117"/>
                  <a:pt x="6707613" y="5419695"/>
                </a:cubicBezTo>
                <a:cubicBezTo>
                  <a:pt x="6685875" y="5427824"/>
                  <a:pt x="6660461" y="5428318"/>
                  <a:pt x="6640981" y="5440460"/>
                </a:cubicBezTo>
                <a:cubicBezTo>
                  <a:pt x="6614846" y="5456749"/>
                  <a:pt x="6599909" y="5485686"/>
                  <a:pt x="6574349" y="5502755"/>
                </a:cubicBezTo>
                <a:cubicBezTo>
                  <a:pt x="6547407" y="5520747"/>
                  <a:pt x="6514253" y="5528928"/>
                  <a:pt x="6485506" y="5544285"/>
                </a:cubicBezTo>
                <a:cubicBezTo>
                  <a:pt x="6462329" y="5556667"/>
                  <a:pt x="6443064" y="5575262"/>
                  <a:pt x="6418874" y="5585816"/>
                </a:cubicBezTo>
                <a:cubicBezTo>
                  <a:pt x="6331658" y="5623867"/>
                  <a:pt x="6238432" y="5649400"/>
                  <a:pt x="6152347" y="5689641"/>
                </a:cubicBezTo>
                <a:cubicBezTo>
                  <a:pt x="6088781" y="5719355"/>
                  <a:pt x="6062235" y="5736660"/>
                  <a:pt x="5996872" y="5751936"/>
                </a:cubicBezTo>
                <a:cubicBezTo>
                  <a:pt x="5930653" y="5767414"/>
                  <a:pt x="5863609" y="5779623"/>
                  <a:pt x="5796977" y="5793467"/>
                </a:cubicBezTo>
                <a:cubicBezTo>
                  <a:pt x="5708134" y="5834997"/>
                  <a:pt x="5613096" y="5866546"/>
                  <a:pt x="5530449" y="5918057"/>
                </a:cubicBezTo>
                <a:cubicBezTo>
                  <a:pt x="5475215" y="5952484"/>
                  <a:pt x="5439385" y="5978536"/>
                  <a:pt x="5374975" y="6001118"/>
                </a:cubicBezTo>
                <a:cubicBezTo>
                  <a:pt x="5346392" y="6011138"/>
                  <a:pt x="5315091" y="6012859"/>
                  <a:pt x="5286132" y="6021883"/>
                </a:cubicBezTo>
                <a:cubicBezTo>
                  <a:pt x="5177462" y="6055749"/>
                  <a:pt x="5190062" y="6054074"/>
                  <a:pt x="5108447" y="6104943"/>
                </a:cubicBezTo>
                <a:cubicBezTo>
                  <a:pt x="5086236" y="6091100"/>
                  <a:pt x="5065691" y="6074574"/>
                  <a:pt x="5041815" y="6063413"/>
                </a:cubicBezTo>
                <a:cubicBezTo>
                  <a:pt x="4899895" y="5997072"/>
                  <a:pt x="4786421" y="6086767"/>
                  <a:pt x="4619813" y="6125708"/>
                </a:cubicBezTo>
                <a:cubicBezTo>
                  <a:pt x="4268329" y="6407373"/>
                  <a:pt x="4422451" y="6304093"/>
                  <a:pt x="4175600" y="6457950"/>
                </a:cubicBezTo>
                <a:cubicBezTo>
                  <a:pt x="4005264" y="6404867"/>
                  <a:pt x="4133378" y="6466105"/>
                  <a:pt x="4086757" y="6146474"/>
                </a:cubicBezTo>
                <a:cubicBezTo>
                  <a:pt x="4078509" y="6089919"/>
                  <a:pt x="4057143" y="6035726"/>
                  <a:pt x="4042336" y="5980353"/>
                </a:cubicBezTo>
                <a:cubicBezTo>
                  <a:pt x="4012722" y="5987274"/>
                  <a:pt x="3976467" y="5982325"/>
                  <a:pt x="3953494" y="6001118"/>
                </a:cubicBezTo>
                <a:cubicBezTo>
                  <a:pt x="3913315" y="6033986"/>
                  <a:pt x="3897428" y="6086309"/>
                  <a:pt x="3864651" y="6125708"/>
                </a:cubicBezTo>
                <a:cubicBezTo>
                  <a:pt x="3845367" y="6148889"/>
                  <a:pt x="3820230" y="6167239"/>
                  <a:pt x="3798019" y="6188004"/>
                </a:cubicBezTo>
                <a:cubicBezTo>
                  <a:pt x="3775808" y="6181082"/>
                  <a:pt x="3752906" y="6175861"/>
                  <a:pt x="3731387" y="6167239"/>
                </a:cubicBezTo>
                <a:cubicBezTo>
                  <a:pt x="3700955" y="6155044"/>
                  <a:pt x="3675655" y="6125708"/>
                  <a:pt x="3642545" y="6125708"/>
                </a:cubicBezTo>
                <a:cubicBezTo>
                  <a:pt x="3615851" y="6125708"/>
                  <a:pt x="3599789" y="6156078"/>
                  <a:pt x="3575913" y="6167239"/>
                </a:cubicBezTo>
                <a:cubicBezTo>
                  <a:pt x="3554972" y="6177027"/>
                  <a:pt x="3531492" y="6181082"/>
                  <a:pt x="3509281" y="6188004"/>
                </a:cubicBezTo>
                <a:cubicBezTo>
                  <a:pt x="3476907" y="6157737"/>
                  <a:pt x="3394746" y="6063413"/>
                  <a:pt x="3331596" y="6063413"/>
                </a:cubicBezTo>
                <a:cubicBezTo>
                  <a:pt x="3304902" y="6063413"/>
                  <a:pt x="3287174" y="6091100"/>
                  <a:pt x="3264964" y="6104943"/>
                </a:cubicBezTo>
                <a:cubicBezTo>
                  <a:pt x="3235350" y="6077257"/>
                  <a:pt x="3201250" y="6053207"/>
                  <a:pt x="3176121" y="6021883"/>
                </a:cubicBezTo>
                <a:cubicBezTo>
                  <a:pt x="3156256" y="5997120"/>
                  <a:pt x="3143325" y="5967806"/>
                  <a:pt x="3131700" y="5938822"/>
                </a:cubicBezTo>
                <a:cubicBezTo>
                  <a:pt x="3120982" y="5912100"/>
                  <a:pt x="3128559" y="5878047"/>
                  <a:pt x="3109489" y="5855762"/>
                </a:cubicBezTo>
                <a:cubicBezTo>
                  <a:pt x="3094864" y="5838670"/>
                  <a:pt x="3065068" y="5841919"/>
                  <a:pt x="3042857" y="5834997"/>
                </a:cubicBezTo>
                <a:cubicBezTo>
                  <a:pt x="3013243" y="5841919"/>
                  <a:pt x="2983366" y="5847921"/>
                  <a:pt x="2954015" y="5855762"/>
                </a:cubicBezTo>
                <a:cubicBezTo>
                  <a:pt x="2931503" y="5861776"/>
                  <a:pt x="2910795" y="5876527"/>
                  <a:pt x="2887383" y="5876527"/>
                </a:cubicBezTo>
                <a:cubicBezTo>
                  <a:pt x="2856857" y="5876527"/>
                  <a:pt x="2828155" y="5862684"/>
                  <a:pt x="2798541" y="5855762"/>
                </a:cubicBezTo>
                <a:cubicBezTo>
                  <a:pt x="2785805" y="5843856"/>
                  <a:pt x="2696199" y="5751936"/>
                  <a:pt x="2665277" y="5751936"/>
                </a:cubicBezTo>
                <a:cubicBezTo>
                  <a:pt x="2611378" y="5751936"/>
                  <a:pt x="2559641" y="5774280"/>
                  <a:pt x="2509802" y="5793467"/>
                </a:cubicBezTo>
                <a:cubicBezTo>
                  <a:pt x="2433263" y="5822931"/>
                  <a:pt x="2358674" y="5857477"/>
                  <a:pt x="2287696" y="5897292"/>
                </a:cubicBezTo>
                <a:cubicBezTo>
                  <a:pt x="2156567" y="5970849"/>
                  <a:pt x="2217597" y="5946824"/>
                  <a:pt x="2110011" y="5980353"/>
                </a:cubicBezTo>
                <a:cubicBezTo>
                  <a:pt x="2080397" y="5973431"/>
                  <a:pt x="2045004" y="5977416"/>
                  <a:pt x="2021168" y="5959588"/>
                </a:cubicBezTo>
                <a:cubicBezTo>
                  <a:pt x="2002887" y="5945914"/>
                  <a:pt x="2009427" y="5916870"/>
                  <a:pt x="1998958" y="5897292"/>
                </a:cubicBezTo>
                <a:cubicBezTo>
                  <a:pt x="1961940" y="5828075"/>
                  <a:pt x="1954536" y="5834997"/>
                  <a:pt x="1887904" y="5793467"/>
                </a:cubicBezTo>
                <a:cubicBezTo>
                  <a:pt x="1828676" y="5807310"/>
                  <a:pt x="1768137" y="5816947"/>
                  <a:pt x="1710219" y="5834997"/>
                </a:cubicBezTo>
                <a:cubicBezTo>
                  <a:pt x="1536001" y="5889290"/>
                  <a:pt x="1575361" y="5885282"/>
                  <a:pt x="1616385" y="5877491"/>
                </a:cubicBezTo>
                <a:lnTo>
                  <a:pt x="1635392" y="5873590"/>
                </a:lnTo>
                <a:lnTo>
                  <a:pt x="1622095" y="5876580"/>
                </a:lnTo>
                <a:cubicBezTo>
                  <a:pt x="1603175" y="5880881"/>
                  <a:pt x="1574425" y="5887501"/>
                  <a:pt x="1532534" y="5897292"/>
                </a:cubicBezTo>
                <a:cubicBezTo>
                  <a:pt x="1517727" y="5848840"/>
                  <a:pt x="1514289" y="5795986"/>
                  <a:pt x="1488113" y="5751936"/>
                </a:cubicBezTo>
                <a:cubicBezTo>
                  <a:pt x="1438915" y="5669143"/>
                  <a:pt x="1389563" y="5729129"/>
                  <a:pt x="1332638" y="5751936"/>
                </a:cubicBezTo>
                <a:cubicBezTo>
                  <a:pt x="1311119" y="5760559"/>
                  <a:pt x="1288217" y="5765780"/>
                  <a:pt x="1266007" y="5772702"/>
                </a:cubicBezTo>
                <a:cubicBezTo>
                  <a:pt x="1101933" y="5696005"/>
                  <a:pt x="1230935" y="5783625"/>
                  <a:pt x="1154953" y="5627346"/>
                </a:cubicBezTo>
                <a:cubicBezTo>
                  <a:pt x="1132862" y="5581907"/>
                  <a:pt x="1066111" y="5502755"/>
                  <a:pt x="1066111" y="5502755"/>
                </a:cubicBezTo>
                <a:cubicBezTo>
                  <a:pt x="1014286" y="5523520"/>
                  <a:pt x="962987" y="5584628"/>
                  <a:pt x="910636" y="5565050"/>
                </a:cubicBezTo>
                <a:cubicBezTo>
                  <a:pt x="858286" y="5545472"/>
                  <a:pt x="863273" y="5469235"/>
                  <a:pt x="844004" y="5419695"/>
                </a:cubicBezTo>
                <a:cubicBezTo>
                  <a:pt x="822757" y="5365068"/>
                  <a:pt x="825690" y="5298747"/>
                  <a:pt x="777372" y="5253574"/>
                </a:cubicBezTo>
                <a:cubicBezTo>
                  <a:pt x="760818" y="5238096"/>
                  <a:pt x="732951" y="5239730"/>
                  <a:pt x="710741" y="5232809"/>
                </a:cubicBezTo>
                <a:cubicBezTo>
                  <a:pt x="695117" y="5159778"/>
                  <a:pt x="638138" y="4884863"/>
                  <a:pt x="621898" y="4879802"/>
                </a:cubicBezTo>
                <a:lnTo>
                  <a:pt x="555266" y="4859037"/>
                </a:lnTo>
                <a:cubicBezTo>
                  <a:pt x="486939" y="4880330"/>
                  <a:pt x="456576" y="4901239"/>
                  <a:pt x="377581" y="4859037"/>
                </a:cubicBezTo>
                <a:cubicBezTo>
                  <a:pt x="354404" y="4846655"/>
                  <a:pt x="347967" y="4817506"/>
                  <a:pt x="333160" y="4796741"/>
                </a:cubicBezTo>
                <a:cubicBezTo>
                  <a:pt x="303546" y="4803663"/>
                  <a:pt x="270821" y="4803347"/>
                  <a:pt x="244317" y="4817506"/>
                </a:cubicBezTo>
                <a:cubicBezTo>
                  <a:pt x="121726" y="4882999"/>
                  <a:pt x="236854" y="4898241"/>
                  <a:pt x="111053" y="4859037"/>
                </a:cubicBezTo>
                <a:cubicBezTo>
                  <a:pt x="88843" y="4865958"/>
                  <a:pt x="60976" y="4895279"/>
                  <a:pt x="44421" y="4879802"/>
                </a:cubicBezTo>
                <a:cubicBezTo>
                  <a:pt x="1751" y="4839909"/>
                  <a:pt x="31008" y="4655703"/>
                  <a:pt x="44421" y="4630620"/>
                </a:cubicBezTo>
                <a:cubicBezTo>
                  <a:pt x="54891" y="4611042"/>
                  <a:pt x="88843" y="4616777"/>
                  <a:pt x="111053" y="4609855"/>
                </a:cubicBezTo>
                <a:cubicBezTo>
                  <a:pt x="125860" y="4575247"/>
                  <a:pt x="136112" y="4538614"/>
                  <a:pt x="155475" y="4506030"/>
                </a:cubicBezTo>
                <a:cubicBezTo>
                  <a:pt x="173452" y="4475777"/>
                  <a:pt x="209656" y="4455561"/>
                  <a:pt x="222106" y="4422969"/>
                </a:cubicBezTo>
                <a:cubicBezTo>
                  <a:pt x="247500" y="4356494"/>
                  <a:pt x="238488" y="4280857"/>
                  <a:pt x="266528" y="4215318"/>
                </a:cubicBezTo>
                <a:cubicBezTo>
                  <a:pt x="281335" y="4180709"/>
                  <a:pt x="299225" y="4147119"/>
                  <a:pt x="310949" y="4111492"/>
                </a:cubicBezTo>
                <a:cubicBezTo>
                  <a:pt x="376620" y="3911950"/>
                  <a:pt x="298112" y="3981059"/>
                  <a:pt x="422002" y="3903841"/>
                </a:cubicBezTo>
                <a:cubicBezTo>
                  <a:pt x="451616" y="3910763"/>
                  <a:pt x="482787" y="3913365"/>
                  <a:pt x="510845" y="3924606"/>
                </a:cubicBezTo>
                <a:cubicBezTo>
                  <a:pt x="535380" y="3934437"/>
                  <a:pt x="552692" y="3975405"/>
                  <a:pt x="577477" y="3966137"/>
                </a:cubicBezTo>
                <a:cubicBezTo>
                  <a:pt x="609740" y="3954071"/>
                  <a:pt x="637664" y="3824119"/>
                  <a:pt x="644109" y="3800016"/>
                </a:cubicBezTo>
                <a:cubicBezTo>
                  <a:pt x="642146" y="3772498"/>
                  <a:pt x="626477" y="3435016"/>
                  <a:pt x="599687" y="3343183"/>
                </a:cubicBezTo>
                <a:cubicBezTo>
                  <a:pt x="590976" y="3313320"/>
                  <a:pt x="576462" y="3283903"/>
                  <a:pt x="555266" y="3260123"/>
                </a:cubicBezTo>
                <a:cubicBezTo>
                  <a:pt x="524407" y="3225502"/>
                  <a:pt x="433969" y="3199885"/>
                  <a:pt x="399792" y="3177062"/>
                </a:cubicBezTo>
                <a:cubicBezTo>
                  <a:pt x="374231" y="3159994"/>
                  <a:pt x="355370" y="3135532"/>
                  <a:pt x="333160" y="3114767"/>
                </a:cubicBezTo>
                <a:cubicBezTo>
                  <a:pt x="325756" y="3094002"/>
                  <a:pt x="310949" y="3074360"/>
                  <a:pt x="310949" y="3052472"/>
                </a:cubicBezTo>
                <a:cubicBezTo>
                  <a:pt x="310949" y="2989793"/>
                  <a:pt x="322965" y="2927535"/>
                  <a:pt x="333160" y="2865586"/>
                </a:cubicBezTo>
                <a:cubicBezTo>
                  <a:pt x="337801" y="2837379"/>
                  <a:pt x="349383" y="2810510"/>
                  <a:pt x="355370" y="2782525"/>
                </a:cubicBezTo>
                <a:cubicBezTo>
                  <a:pt x="364202" y="2741240"/>
                  <a:pt x="371995" y="2699712"/>
                  <a:pt x="377581" y="2657935"/>
                </a:cubicBezTo>
                <a:cubicBezTo>
                  <a:pt x="386809" y="2588909"/>
                  <a:pt x="377910" y="2516770"/>
                  <a:pt x="399792" y="2450283"/>
                </a:cubicBezTo>
                <a:cubicBezTo>
                  <a:pt x="409029" y="2422216"/>
                  <a:pt x="446315" y="2410548"/>
                  <a:pt x="466424" y="2387988"/>
                </a:cubicBezTo>
                <a:cubicBezTo>
                  <a:pt x="514263" y="2334316"/>
                  <a:pt x="510795" y="2325832"/>
                  <a:pt x="533055" y="2263397"/>
                </a:cubicBezTo>
                <a:cubicBezTo>
                  <a:pt x="327899" y="2199463"/>
                  <a:pt x="681488" y="2305772"/>
                  <a:pt x="177685" y="2201102"/>
                </a:cubicBezTo>
                <a:cubicBezTo>
                  <a:pt x="138766" y="2193016"/>
                  <a:pt x="103963" y="2172660"/>
                  <a:pt x="66632" y="2159572"/>
                </a:cubicBezTo>
                <a:cubicBezTo>
                  <a:pt x="44711" y="2151886"/>
                  <a:pt x="22211" y="2145729"/>
                  <a:pt x="0" y="2138807"/>
                </a:cubicBezTo>
                <a:cubicBezTo>
                  <a:pt x="117099" y="2102315"/>
                  <a:pt x="22348" y="2142161"/>
                  <a:pt x="133264" y="2055746"/>
                </a:cubicBezTo>
                <a:cubicBezTo>
                  <a:pt x="259169" y="1957654"/>
                  <a:pt x="136671" y="2074237"/>
                  <a:pt x="288738" y="1972686"/>
                </a:cubicBezTo>
                <a:cubicBezTo>
                  <a:pt x="416090" y="1887640"/>
                  <a:pt x="302385" y="1939162"/>
                  <a:pt x="399792" y="1848095"/>
                </a:cubicBezTo>
                <a:cubicBezTo>
                  <a:pt x="418667" y="1830449"/>
                  <a:pt x="444213" y="1820408"/>
                  <a:pt x="466424" y="1806565"/>
                </a:cubicBezTo>
                <a:cubicBezTo>
                  <a:pt x="490403" y="1772937"/>
                  <a:pt x="548605" y="1726829"/>
                  <a:pt x="488634" y="1681974"/>
                </a:cubicBezTo>
                <a:cubicBezTo>
                  <a:pt x="464798" y="1664146"/>
                  <a:pt x="429406" y="1668131"/>
                  <a:pt x="399792" y="1661209"/>
                </a:cubicBezTo>
                <a:cubicBezTo>
                  <a:pt x="407195" y="1543540"/>
                  <a:pt x="409457" y="1425490"/>
                  <a:pt x="422002" y="1308202"/>
                </a:cubicBezTo>
                <a:cubicBezTo>
                  <a:pt x="424332" y="1286422"/>
                  <a:pt x="429588" y="1262999"/>
                  <a:pt x="444213" y="1245907"/>
                </a:cubicBezTo>
                <a:cubicBezTo>
                  <a:pt x="460889" y="1226419"/>
                  <a:pt x="486309" y="1214208"/>
                  <a:pt x="510845" y="1204377"/>
                </a:cubicBezTo>
                <a:cubicBezTo>
                  <a:pt x="538903" y="1193135"/>
                  <a:pt x="570073" y="1190533"/>
                  <a:pt x="599687" y="1183611"/>
                </a:cubicBezTo>
                <a:cubicBezTo>
                  <a:pt x="618779" y="737375"/>
                  <a:pt x="468375" y="746450"/>
                  <a:pt x="688530" y="622954"/>
                </a:cubicBezTo>
                <a:cubicBezTo>
                  <a:pt x="702726" y="614991"/>
                  <a:pt x="681126" y="661023"/>
                  <a:pt x="732951" y="602188"/>
                </a:cubicBezTo>
                <a:cubicBezTo>
                  <a:pt x="784776" y="543354"/>
                  <a:pt x="903339" y="449713"/>
                  <a:pt x="999479" y="269947"/>
                </a:cubicBezTo>
                <a:cubicBezTo>
                  <a:pt x="1054126" y="321037"/>
                  <a:pt x="1098916" y="352053"/>
                  <a:pt x="1132743" y="415302"/>
                </a:cubicBezTo>
                <a:cubicBezTo>
                  <a:pt x="1143213" y="434880"/>
                  <a:pt x="1136968" y="463585"/>
                  <a:pt x="1154953" y="477598"/>
                </a:cubicBezTo>
                <a:cubicBezTo>
                  <a:pt x="1185582" y="501461"/>
                  <a:pt x="1228989" y="505284"/>
                  <a:pt x="1266007" y="519128"/>
                </a:cubicBezTo>
                <a:cubicBezTo>
                  <a:pt x="1288217" y="498363"/>
                  <a:pt x="1308509" y="475632"/>
                  <a:pt x="1332638" y="456833"/>
                </a:cubicBezTo>
                <a:cubicBezTo>
                  <a:pt x="1353146" y="440856"/>
                  <a:pt x="1382594" y="434790"/>
                  <a:pt x="1399270" y="415302"/>
                </a:cubicBezTo>
                <a:cubicBezTo>
                  <a:pt x="1413896" y="398211"/>
                  <a:pt x="1406493" y="369822"/>
                  <a:pt x="1421481" y="353007"/>
                </a:cubicBezTo>
                <a:cubicBezTo>
                  <a:pt x="1445179" y="326420"/>
                  <a:pt x="1482808" y="313864"/>
                  <a:pt x="1510324" y="290712"/>
                </a:cubicBezTo>
                <a:cubicBezTo>
                  <a:pt x="1686580" y="142404"/>
                  <a:pt x="1574137" y="187765"/>
                  <a:pt x="1710219" y="145356"/>
                </a:cubicBezTo>
                <a:cubicBezTo>
                  <a:pt x="1754641" y="173043"/>
                  <a:pt x="1813869" y="269947"/>
                  <a:pt x="1843483" y="228416"/>
                </a:cubicBezTo>
                <a:cubicBezTo>
                  <a:pt x="1858290" y="207651"/>
                  <a:pt x="1874661" y="187790"/>
                  <a:pt x="1887904" y="166121"/>
                </a:cubicBezTo>
                <a:cubicBezTo>
                  <a:pt x="1904331" y="139245"/>
                  <a:pt x="1914777" y="109311"/>
                  <a:pt x="1932326" y="83061"/>
                </a:cubicBezTo>
                <a:cubicBezTo>
                  <a:pt x="1951944" y="53713"/>
                  <a:pt x="1976747" y="27687"/>
                  <a:pt x="19989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C7DC-CE4D-49F2-B975-EE28F0171685}" type="datetimeFigureOut">
              <a:rPr lang="id-ID" smtClean="0"/>
              <a:pPr/>
              <a:t>15/08/2023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4A51-C661-4203-BC54-0FE26A603722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86689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47874" y="0"/>
            <a:ext cx="3858127" cy="6858000"/>
          </a:xfrm>
          <a:custGeom>
            <a:avLst/>
            <a:gdLst>
              <a:gd name="connsiteX0" fmla="*/ 3350419 w 3350419"/>
              <a:gd name="connsiteY0" fmla="*/ 0 h 6700838"/>
              <a:gd name="connsiteX1" fmla="*/ 3350419 w 3350419"/>
              <a:gd name="connsiteY1" fmla="*/ 1675209 h 6700838"/>
              <a:gd name="connsiteX2" fmla="*/ 1675209 w 3350419"/>
              <a:gd name="connsiteY2" fmla="*/ 3350419 h 6700838"/>
              <a:gd name="connsiteX3" fmla="*/ 3350419 w 3350419"/>
              <a:gd name="connsiteY3" fmla="*/ 5025629 h 6700838"/>
              <a:gd name="connsiteX4" fmla="*/ 3350419 w 3350419"/>
              <a:gd name="connsiteY4" fmla="*/ 6700838 h 6700838"/>
              <a:gd name="connsiteX5" fmla="*/ 0 w 3350419"/>
              <a:gd name="connsiteY5" fmla="*/ 3350419 h 6700838"/>
              <a:gd name="connsiteX6" fmla="*/ 3350419 w 3350419"/>
              <a:gd name="connsiteY6" fmla="*/ 0 h 6700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0419" h="6700838">
                <a:moveTo>
                  <a:pt x="3350419" y="0"/>
                </a:moveTo>
                <a:lnTo>
                  <a:pt x="3350419" y="1675209"/>
                </a:lnTo>
                <a:cubicBezTo>
                  <a:pt x="2425226" y="1675209"/>
                  <a:pt x="1675209" y="2425226"/>
                  <a:pt x="1675209" y="3350419"/>
                </a:cubicBezTo>
                <a:cubicBezTo>
                  <a:pt x="1675209" y="4275612"/>
                  <a:pt x="2425226" y="5025629"/>
                  <a:pt x="3350419" y="5025629"/>
                </a:cubicBezTo>
                <a:lnTo>
                  <a:pt x="3350419" y="6700838"/>
                </a:lnTo>
                <a:cubicBezTo>
                  <a:pt x="1500034" y="6700838"/>
                  <a:pt x="0" y="5200804"/>
                  <a:pt x="0" y="3350419"/>
                </a:cubicBezTo>
                <a:cubicBezTo>
                  <a:pt x="0" y="1500034"/>
                  <a:pt x="1500034" y="0"/>
                  <a:pt x="33504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5777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736473" cy="6858000"/>
          </a:xfrm>
          <a:custGeom>
            <a:avLst/>
            <a:gdLst>
              <a:gd name="connsiteX0" fmla="*/ 0 w 3350419"/>
              <a:gd name="connsiteY0" fmla="*/ 0 h 6700838"/>
              <a:gd name="connsiteX1" fmla="*/ 3350419 w 3350419"/>
              <a:gd name="connsiteY1" fmla="*/ 3350419 h 6700838"/>
              <a:gd name="connsiteX2" fmla="*/ 0 w 3350419"/>
              <a:gd name="connsiteY2" fmla="*/ 6700838 h 6700838"/>
              <a:gd name="connsiteX3" fmla="*/ 0 w 3350419"/>
              <a:gd name="connsiteY3" fmla="*/ 5025629 h 6700838"/>
              <a:gd name="connsiteX4" fmla="*/ 1675210 w 3350419"/>
              <a:gd name="connsiteY4" fmla="*/ 3350419 h 6700838"/>
              <a:gd name="connsiteX5" fmla="*/ 0 w 3350419"/>
              <a:gd name="connsiteY5" fmla="*/ 1675209 h 6700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50419" h="6700838">
                <a:moveTo>
                  <a:pt x="0" y="0"/>
                </a:moveTo>
                <a:cubicBezTo>
                  <a:pt x="1850385" y="0"/>
                  <a:pt x="3350419" y="1500034"/>
                  <a:pt x="3350419" y="3350419"/>
                </a:cubicBezTo>
                <a:cubicBezTo>
                  <a:pt x="3350419" y="5200804"/>
                  <a:pt x="1850385" y="6700838"/>
                  <a:pt x="0" y="6700838"/>
                </a:cubicBezTo>
                <a:lnTo>
                  <a:pt x="0" y="5025629"/>
                </a:lnTo>
                <a:cubicBezTo>
                  <a:pt x="925193" y="5025629"/>
                  <a:pt x="1675210" y="4275612"/>
                  <a:pt x="1675210" y="3350419"/>
                </a:cubicBezTo>
                <a:cubicBezTo>
                  <a:pt x="1675210" y="2425226"/>
                  <a:pt x="925193" y="1675209"/>
                  <a:pt x="0" y="167520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3028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-944091" y="2229853"/>
            <a:ext cx="5897091" cy="5261810"/>
          </a:xfrm>
          <a:custGeom>
            <a:avLst/>
            <a:gdLst>
              <a:gd name="connsiteX0" fmla="*/ 5402919 w 6250936"/>
              <a:gd name="connsiteY0" fmla="*/ 4273778 h 5986653"/>
              <a:gd name="connsiteX1" fmla="*/ 5569620 w 6250936"/>
              <a:gd name="connsiteY1" fmla="*/ 4347446 h 5986653"/>
              <a:gd name="connsiteX2" fmla="*/ 5561735 w 6250936"/>
              <a:gd name="connsiteY2" fmla="*/ 4684113 h 5986653"/>
              <a:gd name="connsiteX3" fmla="*/ 4700356 w 6250936"/>
              <a:gd name="connsiteY3" fmla="*/ 5506071 h 5986653"/>
              <a:gd name="connsiteX4" fmla="*/ 4363688 w 6250936"/>
              <a:gd name="connsiteY4" fmla="*/ 5498186 h 5986653"/>
              <a:gd name="connsiteX5" fmla="*/ 4371573 w 6250936"/>
              <a:gd name="connsiteY5" fmla="*/ 5161519 h 5986653"/>
              <a:gd name="connsiteX6" fmla="*/ 5232952 w 6250936"/>
              <a:gd name="connsiteY6" fmla="*/ 4339562 h 5986653"/>
              <a:gd name="connsiteX7" fmla="*/ 5402919 w 6250936"/>
              <a:gd name="connsiteY7" fmla="*/ 4273778 h 5986653"/>
              <a:gd name="connsiteX8" fmla="*/ 5256162 w 6250936"/>
              <a:gd name="connsiteY8" fmla="*/ 3492214 h 5986653"/>
              <a:gd name="connsiteX9" fmla="*/ 5422864 w 6250936"/>
              <a:gd name="connsiteY9" fmla="*/ 3565882 h 5986653"/>
              <a:gd name="connsiteX10" fmla="*/ 5414980 w 6250936"/>
              <a:gd name="connsiteY10" fmla="*/ 3902549 h 5986653"/>
              <a:gd name="connsiteX11" fmla="*/ 3926516 w 6250936"/>
              <a:gd name="connsiteY11" fmla="*/ 5322892 h 5986653"/>
              <a:gd name="connsiteX12" fmla="*/ 3589849 w 6250936"/>
              <a:gd name="connsiteY12" fmla="*/ 5315007 h 5986653"/>
              <a:gd name="connsiteX13" fmla="*/ 3597733 w 6250936"/>
              <a:gd name="connsiteY13" fmla="*/ 4978341 h 5986653"/>
              <a:gd name="connsiteX14" fmla="*/ 5086196 w 6250936"/>
              <a:gd name="connsiteY14" fmla="*/ 3557998 h 5986653"/>
              <a:gd name="connsiteX15" fmla="*/ 5256162 w 6250936"/>
              <a:gd name="connsiteY15" fmla="*/ 3492214 h 5986653"/>
              <a:gd name="connsiteX16" fmla="*/ 5243783 w 6250936"/>
              <a:gd name="connsiteY16" fmla="*/ 2582424 h 5986653"/>
              <a:gd name="connsiteX17" fmla="*/ 5410484 w 6250936"/>
              <a:gd name="connsiteY17" fmla="*/ 2656092 h 5986653"/>
              <a:gd name="connsiteX18" fmla="*/ 5402600 w 6250936"/>
              <a:gd name="connsiteY18" fmla="*/ 2992759 h 5986653"/>
              <a:gd name="connsiteX19" fmla="*/ 3018304 w 6250936"/>
              <a:gd name="connsiteY19" fmla="*/ 5267938 h 5986653"/>
              <a:gd name="connsiteX20" fmla="*/ 2681636 w 6250936"/>
              <a:gd name="connsiteY20" fmla="*/ 5260053 h 5986653"/>
              <a:gd name="connsiteX21" fmla="*/ 2689521 w 6250936"/>
              <a:gd name="connsiteY21" fmla="*/ 4923386 h 5986653"/>
              <a:gd name="connsiteX22" fmla="*/ 5073817 w 6250936"/>
              <a:gd name="connsiteY22" fmla="*/ 2648207 h 5986653"/>
              <a:gd name="connsiteX23" fmla="*/ 5243783 w 6250936"/>
              <a:gd name="connsiteY23" fmla="*/ 2582424 h 5986653"/>
              <a:gd name="connsiteX24" fmla="*/ 5362335 w 6250936"/>
              <a:gd name="connsiteY24" fmla="*/ 1547695 h 5986653"/>
              <a:gd name="connsiteX25" fmla="*/ 5529035 w 6250936"/>
              <a:gd name="connsiteY25" fmla="*/ 1621364 h 5986653"/>
              <a:gd name="connsiteX26" fmla="*/ 5521151 w 6250936"/>
              <a:gd name="connsiteY26" fmla="*/ 1958031 h 5986653"/>
              <a:gd name="connsiteX27" fmla="*/ 1979160 w 6250936"/>
              <a:gd name="connsiteY27" fmla="*/ 5337920 h 5986653"/>
              <a:gd name="connsiteX28" fmla="*/ 1642494 w 6250936"/>
              <a:gd name="connsiteY28" fmla="*/ 5330035 h 5986653"/>
              <a:gd name="connsiteX29" fmla="*/ 1650378 w 6250936"/>
              <a:gd name="connsiteY29" fmla="*/ 4993368 h 5986653"/>
              <a:gd name="connsiteX30" fmla="*/ 5192368 w 6250936"/>
              <a:gd name="connsiteY30" fmla="*/ 1613480 h 5986653"/>
              <a:gd name="connsiteX31" fmla="*/ 5362335 w 6250936"/>
              <a:gd name="connsiteY31" fmla="*/ 1547695 h 5986653"/>
              <a:gd name="connsiteX32" fmla="*/ 3402599 w 6250936"/>
              <a:gd name="connsiteY32" fmla="*/ 652934 h 5986653"/>
              <a:gd name="connsiteX33" fmla="*/ 3569301 w 6250936"/>
              <a:gd name="connsiteY33" fmla="*/ 726602 h 5986653"/>
              <a:gd name="connsiteX34" fmla="*/ 3561416 w 6250936"/>
              <a:gd name="connsiteY34" fmla="*/ 1063270 h 5986653"/>
              <a:gd name="connsiteX35" fmla="*/ 1177119 w 6250936"/>
              <a:gd name="connsiteY35" fmla="*/ 3338447 h 5986653"/>
              <a:gd name="connsiteX36" fmla="*/ 840452 w 6250936"/>
              <a:gd name="connsiteY36" fmla="*/ 3330563 h 5986653"/>
              <a:gd name="connsiteX37" fmla="*/ 848336 w 6250936"/>
              <a:gd name="connsiteY37" fmla="*/ 2993896 h 5986653"/>
              <a:gd name="connsiteX38" fmla="*/ 3232634 w 6250936"/>
              <a:gd name="connsiteY38" fmla="*/ 718718 h 5986653"/>
              <a:gd name="connsiteX39" fmla="*/ 3402599 w 6250936"/>
              <a:gd name="connsiteY39" fmla="*/ 652934 h 5986653"/>
              <a:gd name="connsiteX40" fmla="*/ 2494386 w 6250936"/>
              <a:gd name="connsiteY40" fmla="*/ 597980 h 5986653"/>
              <a:gd name="connsiteX41" fmla="*/ 2661088 w 6250936"/>
              <a:gd name="connsiteY41" fmla="*/ 671647 h 5986653"/>
              <a:gd name="connsiteX42" fmla="*/ 2653203 w 6250936"/>
              <a:gd name="connsiteY42" fmla="*/ 1008315 h 5986653"/>
              <a:gd name="connsiteX43" fmla="*/ 1164740 w 6250936"/>
              <a:gd name="connsiteY43" fmla="*/ 2428657 h 5986653"/>
              <a:gd name="connsiteX44" fmla="*/ 828073 w 6250936"/>
              <a:gd name="connsiteY44" fmla="*/ 2420773 h 5986653"/>
              <a:gd name="connsiteX45" fmla="*/ 835957 w 6250936"/>
              <a:gd name="connsiteY45" fmla="*/ 2084106 h 5986653"/>
              <a:gd name="connsiteX46" fmla="*/ 2324420 w 6250936"/>
              <a:gd name="connsiteY46" fmla="*/ 663763 h 5986653"/>
              <a:gd name="connsiteX47" fmla="*/ 2494386 w 6250936"/>
              <a:gd name="connsiteY47" fmla="*/ 597980 h 5986653"/>
              <a:gd name="connsiteX48" fmla="*/ 4441742 w 6250936"/>
              <a:gd name="connsiteY48" fmla="*/ 582951 h 5986653"/>
              <a:gd name="connsiteX49" fmla="*/ 4608443 w 6250936"/>
              <a:gd name="connsiteY49" fmla="*/ 656619 h 5986653"/>
              <a:gd name="connsiteX50" fmla="*/ 4600559 w 6250936"/>
              <a:gd name="connsiteY50" fmla="*/ 993287 h 5986653"/>
              <a:gd name="connsiteX51" fmla="*/ 1058569 w 6250936"/>
              <a:gd name="connsiteY51" fmla="*/ 4373176 h 5986653"/>
              <a:gd name="connsiteX52" fmla="*/ 721901 w 6250936"/>
              <a:gd name="connsiteY52" fmla="*/ 4365292 h 5986653"/>
              <a:gd name="connsiteX53" fmla="*/ 729786 w 6250936"/>
              <a:gd name="connsiteY53" fmla="*/ 4028624 h 5986653"/>
              <a:gd name="connsiteX54" fmla="*/ 4271776 w 6250936"/>
              <a:gd name="connsiteY54" fmla="*/ 648735 h 5986653"/>
              <a:gd name="connsiteX55" fmla="*/ 4441742 w 6250936"/>
              <a:gd name="connsiteY55" fmla="*/ 582951 h 5986653"/>
              <a:gd name="connsiteX56" fmla="*/ 1720548 w 6250936"/>
              <a:gd name="connsiteY56" fmla="*/ 414799 h 5986653"/>
              <a:gd name="connsiteX57" fmla="*/ 1887249 w 6250936"/>
              <a:gd name="connsiteY57" fmla="*/ 488468 h 5986653"/>
              <a:gd name="connsiteX58" fmla="*/ 1879365 w 6250936"/>
              <a:gd name="connsiteY58" fmla="*/ 825136 h 5986653"/>
              <a:gd name="connsiteX59" fmla="*/ 1017986 w 6250936"/>
              <a:gd name="connsiteY59" fmla="*/ 1647093 h 5986653"/>
              <a:gd name="connsiteX60" fmla="*/ 681318 w 6250936"/>
              <a:gd name="connsiteY60" fmla="*/ 1639209 h 5986653"/>
              <a:gd name="connsiteX61" fmla="*/ 689203 w 6250936"/>
              <a:gd name="connsiteY61" fmla="*/ 1302541 h 5986653"/>
              <a:gd name="connsiteX62" fmla="*/ 1550582 w 6250936"/>
              <a:gd name="connsiteY62" fmla="*/ 480584 h 5986653"/>
              <a:gd name="connsiteX63" fmla="*/ 1720548 w 6250936"/>
              <a:gd name="connsiteY63" fmla="*/ 414799 h 5986653"/>
              <a:gd name="connsiteX64" fmla="*/ 6018386 w 6250936"/>
              <a:gd name="connsiteY64" fmla="*/ 66 h 5986653"/>
              <a:gd name="connsiteX65" fmla="*/ 6185086 w 6250936"/>
              <a:gd name="connsiteY65" fmla="*/ 73735 h 5986653"/>
              <a:gd name="connsiteX66" fmla="*/ 6177202 w 6250936"/>
              <a:gd name="connsiteY66" fmla="*/ 410402 h 5986653"/>
              <a:gd name="connsiteX67" fmla="*/ 402518 w 6250936"/>
              <a:gd name="connsiteY67" fmla="*/ 5920804 h 5986653"/>
              <a:gd name="connsiteX68" fmla="*/ 65851 w 6250936"/>
              <a:gd name="connsiteY68" fmla="*/ 5912921 h 5986653"/>
              <a:gd name="connsiteX69" fmla="*/ 73735 w 6250936"/>
              <a:gd name="connsiteY69" fmla="*/ 5576253 h 5986653"/>
              <a:gd name="connsiteX70" fmla="*/ 5848419 w 6250936"/>
              <a:gd name="connsiteY70" fmla="*/ 65851 h 5986653"/>
              <a:gd name="connsiteX71" fmla="*/ 6018386 w 6250936"/>
              <a:gd name="connsiteY71" fmla="*/ 66 h 598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250936" h="5986653">
                <a:moveTo>
                  <a:pt x="5402919" y="4273778"/>
                </a:moveTo>
                <a:cubicBezTo>
                  <a:pt x="5463844" y="4275205"/>
                  <a:pt x="5524224" y="4299873"/>
                  <a:pt x="5569620" y="4347446"/>
                </a:cubicBezTo>
                <a:cubicBezTo>
                  <a:pt x="5660410" y="4442591"/>
                  <a:pt x="5656881" y="4593323"/>
                  <a:pt x="5561735" y="4684113"/>
                </a:cubicBezTo>
                <a:lnTo>
                  <a:pt x="4700356" y="5506071"/>
                </a:lnTo>
                <a:cubicBezTo>
                  <a:pt x="4605210" y="5596861"/>
                  <a:pt x="4454479" y="5593331"/>
                  <a:pt x="4363688" y="5498186"/>
                </a:cubicBezTo>
                <a:cubicBezTo>
                  <a:pt x="4272898" y="5403041"/>
                  <a:pt x="4276428" y="5252310"/>
                  <a:pt x="4371573" y="5161519"/>
                </a:cubicBezTo>
                <a:lnTo>
                  <a:pt x="5232952" y="4339562"/>
                </a:lnTo>
                <a:cubicBezTo>
                  <a:pt x="5280525" y="4294167"/>
                  <a:pt x="5341994" y="4272351"/>
                  <a:pt x="5402919" y="4273778"/>
                </a:cubicBezTo>
                <a:close/>
                <a:moveTo>
                  <a:pt x="5256162" y="3492214"/>
                </a:moveTo>
                <a:cubicBezTo>
                  <a:pt x="5317087" y="3493641"/>
                  <a:pt x="5377468" y="3518310"/>
                  <a:pt x="5422864" y="3565882"/>
                </a:cubicBezTo>
                <a:cubicBezTo>
                  <a:pt x="5513655" y="3661027"/>
                  <a:pt x="5510125" y="3811758"/>
                  <a:pt x="5414980" y="3902549"/>
                </a:cubicBezTo>
                <a:lnTo>
                  <a:pt x="3926516" y="5322892"/>
                </a:lnTo>
                <a:cubicBezTo>
                  <a:pt x="3831371" y="5413683"/>
                  <a:pt x="3680640" y="5410153"/>
                  <a:pt x="3589849" y="5315007"/>
                </a:cubicBezTo>
                <a:cubicBezTo>
                  <a:pt x="3499057" y="5219862"/>
                  <a:pt x="3502587" y="5069132"/>
                  <a:pt x="3597733" y="4978341"/>
                </a:cubicBezTo>
                <a:lnTo>
                  <a:pt x="5086196" y="3557998"/>
                </a:lnTo>
                <a:cubicBezTo>
                  <a:pt x="5133769" y="3512602"/>
                  <a:pt x="5195238" y="3490787"/>
                  <a:pt x="5256162" y="3492214"/>
                </a:cubicBezTo>
                <a:close/>
                <a:moveTo>
                  <a:pt x="5243783" y="2582424"/>
                </a:moveTo>
                <a:cubicBezTo>
                  <a:pt x="5304708" y="2583851"/>
                  <a:pt x="5365089" y="2608520"/>
                  <a:pt x="5410484" y="2656092"/>
                </a:cubicBezTo>
                <a:cubicBezTo>
                  <a:pt x="5501275" y="2751238"/>
                  <a:pt x="5497746" y="2901968"/>
                  <a:pt x="5402600" y="2992759"/>
                </a:cubicBezTo>
                <a:lnTo>
                  <a:pt x="3018304" y="5267938"/>
                </a:lnTo>
                <a:cubicBezTo>
                  <a:pt x="2923158" y="5358729"/>
                  <a:pt x="2772427" y="5355198"/>
                  <a:pt x="2681636" y="5260053"/>
                </a:cubicBezTo>
                <a:cubicBezTo>
                  <a:pt x="2590846" y="5164908"/>
                  <a:pt x="2594376" y="5014177"/>
                  <a:pt x="2689521" y="4923386"/>
                </a:cubicBezTo>
                <a:lnTo>
                  <a:pt x="5073817" y="2648207"/>
                </a:lnTo>
                <a:cubicBezTo>
                  <a:pt x="5121390" y="2602812"/>
                  <a:pt x="5182859" y="2580997"/>
                  <a:pt x="5243783" y="2582424"/>
                </a:cubicBezTo>
                <a:close/>
                <a:moveTo>
                  <a:pt x="5362335" y="1547695"/>
                </a:moveTo>
                <a:cubicBezTo>
                  <a:pt x="5423259" y="1549122"/>
                  <a:pt x="5483639" y="1573791"/>
                  <a:pt x="5529035" y="1621364"/>
                </a:cubicBezTo>
                <a:cubicBezTo>
                  <a:pt x="5619826" y="1716509"/>
                  <a:pt x="5616296" y="1867240"/>
                  <a:pt x="5521151" y="1958031"/>
                </a:cubicBezTo>
                <a:lnTo>
                  <a:pt x="1979160" y="5337920"/>
                </a:lnTo>
                <a:cubicBezTo>
                  <a:pt x="1884015" y="5428711"/>
                  <a:pt x="1733284" y="5425181"/>
                  <a:pt x="1642494" y="5330035"/>
                </a:cubicBezTo>
                <a:cubicBezTo>
                  <a:pt x="1551703" y="5234890"/>
                  <a:pt x="1555233" y="5084159"/>
                  <a:pt x="1650378" y="4993368"/>
                </a:cubicBezTo>
                <a:lnTo>
                  <a:pt x="5192368" y="1613480"/>
                </a:lnTo>
                <a:cubicBezTo>
                  <a:pt x="5239940" y="1568085"/>
                  <a:pt x="5301410" y="1546269"/>
                  <a:pt x="5362335" y="1547695"/>
                </a:cubicBezTo>
                <a:close/>
                <a:moveTo>
                  <a:pt x="3402599" y="652934"/>
                </a:moveTo>
                <a:cubicBezTo>
                  <a:pt x="3463525" y="654360"/>
                  <a:pt x="3523905" y="679029"/>
                  <a:pt x="3569301" y="726602"/>
                </a:cubicBezTo>
                <a:cubicBezTo>
                  <a:pt x="3660091" y="821748"/>
                  <a:pt x="3656561" y="972479"/>
                  <a:pt x="3561416" y="1063270"/>
                </a:cubicBezTo>
                <a:lnTo>
                  <a:pt x="1177119" y="3338447"/>
                </a:lnTo>
                <a:cubicBezTo>
                  <a:pt x="1081974" y="3429238"/>
                  <a:pt x="931243" y="3425709"/>
                  <a:pt x="840452" y="3330563"/>
                </a:cubicBezTo>
                <a:cubicBezTo>
                  <a:pt x="749661" y="3235418"/>
                  <a:pt x="753191" y="3084687"/>
                  <a:pt x="848336" y="2993896"/>
                </a:cubicBezTo>
                <a:lnTo>
                  <a:pt x="3232634" y="718718"/>
                </a:lnTo>
                <a:cubicBezTo>
                  <a:pt x="3280206" y="673323"/>
                  <a:pt x="3341675" y="651507"/>
                  <a:pt x="3402599" y="652934"/>
                </a:cubicBezTo>
                <a:close/>
                <a:moveTo>
                  <a:pt x="2494386" y="597980"/>
                </a:moveTo>
                <a:cubicBezTo>
                  <a:pt x="2555312" y="599406"/>
                  <a:pt x="2615692" y="624075"/>
                  <a:pt x="2661088" y="671647"/>
                </a:cubicBezTo>
                <a:cubicBezTo>
                  <a:pt x="2751879" y="766793"/>
                  <a:pt x="2748349" y="917524"/>
                  <a:pt x="2653203" y="1008315"/>
                </a:cubicBezTo>
                <a:lnTo>
                  <a:pt x="1164740" y="2428657"/>
                </a:lnTo>
                <a:cubicBezTo>
                  <a:pt x="1069595" y="2519448"/>
                  <a:pt x="918864" y="2515918"/>
                  <a:pt x="828073" y="2420773"/>
                </a:cubicBezTo>
                <a:cubicBezTo>
                  <a:pt x="737283" y="2325628"/>
                  <a:pt x="740812" y="2174897"/>
                  <a:pt x="835957" y="2084106"/>
                </a:cubicBezTo>
                <a:lnTo>
                  <a:pt x="2324420" y="663763"/>
                </a:lnTo>
                <a:cubicBezTo>
                  <a:pt x="2371993" y="618368"/>
                  <a:pt x="2433461" y="596553"/>
                  <a:pt x="2494386" y="597980"/>
                </a:cubicBezTo>
                <a:close/>
                <a:moveTo>
                  <a:pt x="4441742" y="582951"/>
                </a:moveTo>
                <a:cubicBezTo>
                  <a:pt x="4502667" y="584378"/>
                  <a:pt x="4563048" y="609047"/>
                  <a:pt x="4608443" y="656619"/>
                </a:cubicBezTo>
                <a:cubicBezTo>
                  <a:pt x="4699234" y="751765"/>
                  <a:pt x="4695704" y="902496"/>
                  <a:pt x="4600559" y="993287"/>
                </a:cubicBezTo>
                <a:lnTo>
                  <a:pt x="1058569" y="4373176"/>
                </a:lnTo>
                <a:cubicBezTo>
                  <a:pt x="963423" y="4463968"/>
                  <a:pt x="812692" y="4460438"/>
                  <a:pt x="721901" y="4365292"/>
                </a:cubicBezTo>
                <a:cubicBezTo>
                  <a:pt x="631110" y="4270147"/>
                  <a:pt x="634641" y="4119415"/>
                  <a:pt x="729786" y="4028624"/>
                </a:cubicBezTo>
                <a:lnTo>
                  <a:pt x="4271776" y="648735"/>
                </a:lnTo>
                <a:cubicBezTo>
                  <a:pt x="4319348" y="603340"/>
                  <a:pt x="4380818" y="581524"/>
                  <a:pt x="4441742" y="582951"/>
                </a:cubicBezTo>
                <a:close/>
                <a:moveTo>
                  <a:pt x="1720548" y="414799"/>
                </a:moveTo>
                <a:cubicBezTo>
                  <a:pt x="1781474" y="416227"/>
                  <a:pt x="1841854" y="440896"/>
                  <a:pt x="1887249" y="488468"/>
                </a:cubicBezTo>
                <a:cubicBezTo>
                  <a:pt x="1978040" y="583613"/>
                  <a:pt x="1974510" y="734344"/>
                  <a:pt x="1879365" y="825136"/>
                </a:cubicBezTo>
                <a:lnTo>
                  <a:pt x="1017986" y="1647093"/>
                </a:lnTo>
                <a:cubicBezTo>
                  <a:pt x="922840" y="1737884"/>
                  <a:pt x="772109" y="1734354"/>
                  <a:pt x="681318" y="1639209"/>
                </a:cubicBezTo>
                <a:cubicBezTo>
                  <a:pt x="590527" y="1544063"/>
                  <a:pt x="594057" y="1393332"/>
                  <a:pt x="689203" y="1302541"/>
                </a:cubicBezTo>
                <a:lnTo>
                  <a:pt x="1550582" y="480584"/>
                </a:lnTo>
                <a:cubicBezTo>
                  <a:pt x="1598155" y="435188"/>
                  <a:pt x="1659624" y="413373"/>
                  <a:pt x="1720548" y="414799"/>
                </a:cubicBezTo>
                <a:close/>
                <a:moveTo>
                  <a:pt x="6018386" y="66"/>
                </a:moveTo>
                <a:cubicBezTo>
                  <a:pt x="6079310" y="1493"/>
                  <a:pt x="6139691" y="26163"/>
                  <a:pt x="6185086" y="73735"/>
                </a:cubicBezTo>
                <a:cubicBezTo>
                  <a:pt x="6275877" y="168881"/>
                  <a:pt x="6272348" y="319611"/>
                  <a:pt x="6177202" y="410402"/>
                </a:cubicBezTo>
                <a:lnTo>
                  <a:pt x="402518" y="5920804"/>
                </a:lnTo>
                <a:cubicBezTo>
                  <a:pt x="307372" y="6011595"/>
                  <a:pt x="156641" y="6008065"/>
                  <a:pt x="65851" y="5912921"/>
                </a:cubicBezTo>
                <a:cubicBezTo>
                  <a:pt x="-24941" y="5817776"/>
                  <a:pt x="-21410" y="5667044"/>
                  <a:pt x="73735" y="5576253"/>
                </a:cubicBezTo>
                <a:lnTo>
                  <a:pt x="5848419" y="65851"/>
                </a:lnTo>
                <a:cubicBezTo>
                  <a:pt x="5895992" y="20455"/>
                  <a:pt x="5957461" y="-1360"/>
                  <a:pt x="6018386" y="6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83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4970378" y="-641683"/>
            <a:ext cx="6047874" cy="5272475"/>
          </a:xfrm>
          <a:custGeom>
            <a:avLst/>
            <a:gdLst>
              <a:gd name="connsiteX0" fmla="*/ 5402918 w 6250936"/>
              <a:gd name="connsiteY0" fmla="*/ 4273777 h 5986653"/>
              <a:gd name="connsiteX1" fmla="*/ 5569619 w 6250936"/>
              <a:gd name="connsiteY1" fmla="*/ 4347445 h 5986653"/>
              <a:gd name="connsiteX2" fmla="*/ 5561735 w 6250936"/>
              <a:gd name="connsiteY2" fmla="*/ 4684112 h 5986653"/>
              <a:gd name="connsiteX3" fmla="*/ 4700357 w 6250936"/>
              <a:gd name="connsiteY3" fmla="*/ 5506070 h 5986653"/>
              <a:gd name="connsiteX4" fmla="*/ 4363689 w 6250936"/>
              <a:gd name="connsiteY4" fmla="*/ 5498186 h 5986653"/>
              <a:gd name="connsiteX5" fmla="*/ 4371574 w 6250936"/>
              <a:gd name="connsiteY5" fmla="*/ 5161518 h 5986653"/>
              <a:gd name="connsiteX6" fmla="*/ 5232953 w 6250936"/>
              <a:gd name="connsiteY6" fmla="*/ 4339561 h 5986653"/>
              <a:gd name="connsiteX7" fmla="*/ 5402918 w 6250936"/>
              <a:gd name="connsiteY7" fmla="*/ 4273777 h 5986653"/>
              <a:gd name="connsiteX8" fmla="*/ 5256162 w 6250936"/>
              <a:gd name="connsiteY8" fmla="*/ 3492213 h 5986653"/>
              <a:gd name="connsiteX9" fmla="*/ 5422863 w 6250936"/>
              <a:gd name="connsiteY9" fmla="*/ 3565882 h 5986653"/>
              <a:gd name="connsiteX10" fmla="*/ 5414980 w 6250936"/>
              <a:gd name="connsiteY10" fmla="*/ 3902548 h 5986653"/>
              <a:gd name="connsiteX11" fmla="*/ 3926517 w 6250936"/>
              <a:gd name="connsiteY11" fmla="*/ 5322891 h 5986653"/>
              <a:gd name="connsiteX12" fmla="*/ 3589849 w 6250936"/>
              <a:gd name="connsiteY12" fmla="*/ 5315006 h 5986653"/>
              <a:gd name="connsiteX13" fmla="*/ 3597733 w 6250936"/>
              <a:gd name="connsiteY13" fmla="*/ 4978340 h 5986653"/>
              <a:gd name="connsiteX14" fmla="*/ 5086196 w 6250936"/>
              <a:gd name="connsiteY14" fmla="*/ 3557997 h 5986653"/>
              <a:gd name="connsiteX15" fmla="*/ 5256162 w 6250936"/>
              <a:gd name="connsiteY15" fmla="*/ 3492213 h 5986653"/>
              <a:gd name="connsiteX16" fmla="*/ 5243784 w 6250936"/>
              <a:gd name="connsiteY16" fmla="*/ 2582424 h 5986653"/>
              <a:gd name="connsiteX17" fmla="*/ 5410484 w 6250936"/>
              <a:gd name="connsiteY17" fmla="*/ 2656091 h 5986653"/>
              <a:gd name="connsiteX18" fmla="*/ 5402600 w 6250936"/>
              <a:gd name="connsiteY18" fmla="*/ 2992759 h 5986653"/>
              <a:gd name="connsiteX19" fmla="*/ 3018303 w 6250936"/>
              <a:gd name="connsiteY19" fmla="*/ 5267937 h 5986653"/>
              <a:gd name="connsiteX20" fmla="*/ 2681636 w 6250936"/>
              <a:gd name="connsiteY20" fmla="*/ 5260052 h 5986653"/>
              <a:gd name="connsiteX21" fmla="*/ 2689520 w 6250936"/>
              <a:gd name="connsiteY21" fmla="*/ 4923385 h 5986653"/>
              <a:gd name="connsiteX22" fmla="*/ 5073817 w 6250936"/>
              <a:gd name="connsiteY22" fmla="*/ 2648207 h 5986653"/>
              <a:gd name="connsiteX23" fmla="*/ 5243784 w 6250936"/>
              <a:gd name="connsiteY23" fmla="*/ 2582424 h 5986653"/>
              <a:gd name="connsiteX24" fmla="*/ 5362334 w 6250936"/>
              <a:gd name="connsiteY24" fmla="*/ 1547695 h 5986653"/>
              <a:gd name="connsiteX25" fmla="*/ 5529035 w 6250936"/>
              <a:gd name="connsiteY25" fmla="*/ 1621364 h 5986653"/>
              <a:gd name="connsiteX26" fmla="*/ 5521151 w 6250936"/>
              <a:gd name="connsiteY26" fmla="*/ 1958030 h 5986653"/>
              <a:gd name="connsiteX27" fmla="*/ 1979160 w 6250936"/>
              <a:gd name="connsiteY27" fmla="*/ 5337919 h 5986653"/>
              <a:gd name="connsiteX28" fmla="*/ 1642493 w 6250936"/>
              <a:gd name="connsiteY28" fmla="*/ 5330035 h 5986653"/>
              <a:gd name="connsiteX29" fmla="*/ 1650377 w 6250936"/>
              <a:gd name="connsiteY29" fmla="*/ 4993368 h 5986653"/>
              <a:gd name="connsiteX30" fmla="*/ 5192368 w 6250936"/>
              <a:gd name="connsiteY30" fmla="*/ 1613479 h 5986653"/>
              <a:gd name="connsiteX31" fmla="*/ 5362334 w 6250936"/>
              <a:gd name="connsiteY31" fmla="*/ 1547695 h 5986653"/>
              <a:gd name="connsiteX32" fmla="*/ 3402600 w 6250936"/>
              <a:gd name="connsiteY32" fmla="*/ 652933 h 5986653"/>
              <a:gd name="connsiteX33" fmla="*/ 3569300 w 6250936"/>
              <a:gd name="connsiteY33" fmla="*/ 726602 h 5986653"/>
              <a:gd name="connsiteX34" fmla="*/ 3561416 w 6250936"/>
              <a:gd name="connsiteY34" fmla="*/ 1063269 h 5986653"/>
              <a:gd name="connsiteX35" fmla="*/ 1177119 w 6250936"/>
              <a:gd name="connsiteY35" fmla="*/ 3338446 h 5986653"/>
              <a:gd name="connsiteX36" fmla="*/ 840452 w 6250936"/>
              <a:gd name="connsiteY36" fmla="*/ 3330563 h 5986653"/>
              <a:gd name="connsiteX37" fmla="*/ 848337 w 6250936"/>
              <a:gd name="connsiteY37" fmla="*/ 2993895 h 5986653"/>
              <a:gd name="connsiteX38" fmla="*/ 3232633 w 6250936"/>
              <a:gd name="connsiteY38" fmla="*/ 718717 h 5986653"/>
              <a:gd name="connsiteX39" fmla="*/ 3402600 w 6250936"/>
              <a:gd name="connsiteY39" fmla="*/ 652933 h 5986653"/>
              <a:gd name="connsiteX40" fmla="*/ 2494386 w 6250936"/>
              <a:gd name="connsiteY40" fmla="*/ 597979 h 5986653"/>
              <a:gd name="connsiteX41" fmla="*/ 2661087 w 6250936"/>
              <a:gd name="connsiteY41" fmla="*/ 671647 h 5986653"/>
              <a:gd name="connsiteX42" fmla="*/ 2653203 w 6250936"/>
              <a:gd name="connsiteY42" fmla="*/ 1008315 h 5986653"/>
              <a:gd name="connsiteX43" fmla="*/ 1164740 w 6250936"/>
              <a:gd name="connsiteY43" fmla="*/ 2428656 h 5986653"/>
              <a:gd name="connsiteX44" fmla="*/ 828073 w 6250936"/>
              <a:gd name="connsiteY44" fmla="*/ 2420773 h 5986653"/>
              <a:gd name="connsiteX45" fmla="*/ 835957 w 6250936"/>
              <a:gd name="connsiteY45" fmla="*/ 2084105 h 5986653"/>
              <a:gd name="connsiteX46" fmla="*/ 2324420 w 6250936"/>
              <a:gd name="connsiteY46" fmla="*/ 663763 h 5986653"/>
              <a:gd name="connsiteX47" fmla="*/ 2494386 w 6250936"/>
              <a:gd name="connsiteY47" fmla="*/ 597979 h 5986653"/>
              <a:gd name="connsiteX48" fmla="*/ 4441742 w 6250936"/>
              <a:gd name="connsiteY48" fmla="*/ 582951 h 5986653"/>
              <a:gd name="connsiteX49" fmla="*/ 4608443 w 6250936"/>
              <a:gd name="connsiteY49" fmla="*/ 656620 h 5986653"/>
              <a:gd name="connsiteX50" fmla="*/ 4600560 w 6250936"/>
              <a:gd name="connsiteY50" fmla="*/ 993287 h 5986653"/>
              <a:gd name="connsiteX51" fmla="*/ 1058568 w 6250936"/>
              <a:gd name="connsiteY51" fmla="*/ 4373175 h 5986653"/>
              <a:gd name="connsiteX52" fmla="*/ 721901 w 6250936"/>
              <a:gd name="connsiteY52" fmla="*/ 4365290 h 5986653"/>
              <a:gd name="connsiteX53" fmla="*/ 729785 w 6250936"/>
              <a:gd name="connsiteY53" fmla="*/ 4028623 h 5986653"/>
              <a:gd name="connsiteX54" fmla="*/ 4271777 w 6250936"/>
              <a:gd name="connsiteY54" fmla="*/ 648735 h 5986653"/>
              <a:gd name="connsiteX55" fmla="*/ 4441742 w 6250936"/>
              <a:gd name="connsiteY55" fmla="*/ 582951 h 5986653"/>
              <a:gd name="connsiteX56" fmla="*/ 1720548 w 6250936"/>
              <a:gd name="connsiteY56" fmla="*/ 414799 h 5986653"/>
              <a:gd name="connsiteX57" fmla="*/ 1887249 w 6250936"/>
              <a:gd name="connsiteY57" fmla="*/ 488467 h 5986653"/>
              <a:gd name="connsiteX58" fmla="*/ 1879365 w 6250936"/>
              <a:gd name="connsiteY58" fmla="*/ 825134 h 5986653"/>
              <a:gd name="connsiteX59" fmla="*/ 1017986 w 6250936"/>
              <a:gd name="connsiteY59" fmla="*/ 1647092 h 5986653"/>
              <a:gd name="connsiteX60" fmla="*/ 681319 w 6250936"/>
              <a:gd name="connsiteY60" fmla="*/ 1639208 h 5986653"/>
              <a:gd name="connsiteX61" fmla="*/ 689203 w 6250936"/>
              <a:gd name="connsiteY61" fmla="*/ 1302540 h 5986653"/>
              <a:gd name="connsiteX62" fmla="*/ 1550582 w 6250936"/>
              <a:gd name="connsiteY62" fmla="*/ 480583 h 5986653"/>
              <a:gd name="connsiteX63" fmla="*/ 1720548 w 6250936"/>
              <a:gd name="connsiteY63" fmla="*/ 414799 h 5986653"/>
              <a:gd name="connsiteX64" fmla="*/ 6018387 w 6250936"/>
              <a:gd name="connsiteY64" fmla="*/ 66 h 5986653"/>
              <a:gd name="connsiteX65" fmla="*/ 6185086 w 6250936"/>
              <a:gd name="connsiteY65" fmla="*/ 73735 h 5986653"/>
              <a:gd name="connsiteX66" fmla="*/ 6177202 w 6250936"/>
              <a:gd name="connsiteY66" fmla="*/ 410403 h 5986653"/>
              <a:gd name="connsiteX67" fmla="*/ 402517 w 6250936"/>
              <a:gd name="connsiteY67" fmla="*/ 5920804 h 5986653"/>
              <a:gd name="connsiteX68" fmla="*/ 65850 w 6250936"/>
              <a:gd name="connsiteY68" fmla="*/ 5912920 h 5986653"/>
              <a:gd name="connsiteX69" fmla="*/ 73734 w 6250936"/>
              <a:gd name="connsiteY69" fmla="*/ 5576252 h 5986653"/>
              <a:gd name="connsiteX70" fmla="*/ 5848419 w 6250936"/>
              <a:gd name="connsiteY70" fmla="*/ 65851 h 5986653"/>
              <a:gd name="connsiteX71" fmla="*/ 6018387 w 6250936"/>
              <a:gd name="connsiteY71" fmla="*/ 66 h 598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250936" h="5986653">
                <a:moveTo>
                  <a:pt x="5402918" y="4273777"/>
                </a:moveTo>
                <a:cubicBezTo>
                  <a:pt x="5463844" y="4275204"/>
                  <a:pt x="5524223" y="4299872"/>
                  <a:pt x="5569619" y="4347445"/>
                </a:cubicBezTo>
                <a:cubicBezTo>
                  <a:pt x="5660410" y="4442590"/>
                  <a:pt x="5656880" y="4593321"/>
                  <a:pt x="5561735" y="4684112"/>
                </a:cubicBezTo>
                <a:lnTo>
                  <a:pt x="4700357" y="5506070"/>
                </a:lnTo>
                <a:cubicBezTo>
                  <a:pt x="4605211" y="5596861"/>
                  <a:pt x="4454480" y="5593331"/>
                  <a:pt x="4363689" y="5498186"/>
                </a:cubicBezTo>
                <a:cubicBezTo>
                  <a:pt x="4272898" y="5403040"/>
                  <a:pt x="4276428" y="5252309"/>
                  <a:pt x="4371574" y="5161518"/>
                </a:cubicBezTo>
                <a:lnTo>
                  <a:pt x="5232953" y="4339561"/>
                </a:lnTo>
                <a:cubicBezTo>
                  <a:pt x="5280526" y="4294165"/>
                  <a:pt x="5341995" y="4272350"/>
                  <a:pt x="5402918" y="4273777"/>
                </a:cubicBezTo>
                <a:close/>
                <a:moveTo>
                  <a:pt x="5256162" y="3492213"/>
                </a:moveTo>
                <a:cubicBezTo>
                  <a:pt x="5317087" y="3493640"/>
                  <a:pt x="5377467" y="3518308"/>
                  <a:pt x="5422863" y="3565882"/>
                </a:cubicBezTo>
                <a:cubicBezTo>
                  <a:pt x="5513654" y="3661027"/>
                  <a:pt x="5510124" y="3811757"/>
                  <a:pt x="5414980" y="3902548"/>
                </a:cubicBezTo>
                <a:lnTo>
                  <a:pt x="3926517" y="5322891"/>
                </a:lnTo>
                <a:cubicBezTo>
                  <a:pt x="3831371" y="5413682"/>
                  <a:pt x="3680640" y="5410152"/>
                  <a:pt x="3589849" y="5315006"/>
                </a:cubicBezTo>
                <a:cubicBezTo>
                  <a:pt x="3499058" y="5219861"/>
                  <a:pt x="3502588" y="5069130"/>
                  <a:pt x="3597733" y="4978340"/>
                </a:cubicBezTo>
                <a:lnTo>
                  <a:pt x="5086196" y="3557997"/>
                </a:lnTo>
                <a:cubicBezTo>
                  <a:pt x="5133768" y="3512601"/>
                  <a:pt x="5195237" y="3490786"/>
                  <a:pt x="5256162" y="3492213"/>
                </a:cubicBezTo>
                <a:close/>
                <a:moveTo>
                  <a:pt x="5243784" y="2582424"/>
                </a:moveTo>
                <a:cubicBezTo>
                  <a:pt x="5304708" y="2583850"/>
                  <a:pt x="5365089" y="2608519"/>
                  <a:pt x="5410484" y="2656091"/>
                </a:cubicBezTo>
                <a:cubicBezTo>
                  <a:pt x="5501275" y="2751237"/>
                  <a:pt x="5497746" y="2901968"/>
                  <a:pt x="5402600" y="2992759"/>
                </a:cubicBezTo>
                <a:lnTo>
                  <a:pt x="3018303" y="5267937"/>
                </a:lnTo>
                <a:cubicBezTo>
                  <a:pt x="2923157" y="5358728"/>
                  <a:pt x="2772427" y="5355197"/>
                  <a:pt x="2681636" y="5260052"/>
                </a:cubicBezTo>
                <a:cubicBezTo>
                  <a:pt x="2590845" y="5164906"/>
                  <a:pt x="2594374" y="5014176"/>
                  <a:pt x="2689520" y="4923385"/>
                </a:cubicBezTo>
                <a:lnTo>
                  <a:pt x="5073817" y="2648207"/>
                </a:lnTo>
                <a:cubicBezTo>
                  <a:pt x="5121391" y="2602812"/>
                  <a:pt x="5182859" y="2580996"/>
                  <a:pt x="5243784" y="2582424"/>
                </a:cubicBezTo>
                <a:close/>
                <a:moveTo>
                  <a:pt x="5362334" y="1547695"/>
                </a:moveTo>
                <a:cubicBezTo>
                  <a:pt x="5423259" y="1549122"/>
                  <a:pt x="5483640" y="1573791"/>
                  <a:pt x="5529035" y="1621364"/>
                </a:cubicBezTo>
                <a:cubicBezTo>
                  <a:pt x="5619826" y="1716509"/>
                  <a:pt x="5616296" y="1867240"/>
                  <a:pt x="5521151" y="1958030"/>
                </a:cubicBezTo>
                <a:lnTo>
                  <a:pt x="1979160" y="5337919"/>
                </a:lnTo>
                <a:cubicBezTo>
                  <a:pt x="1884015" y="5428710"/>
                  <a:pt x="1733284" y="5425180"/>
                  <a:pt x="1642493" y="5330035"/>
                </a:cubicBezTo>
                <a:cubicBezTo>
                  <a:pt x="1551702" y="5234890"/>
                  <a:pt x="1555232" y="5084159"/>
                  <a:pt x="1650377" y="4993368"/>
                </a:cubicBezTo>
                <a:lnTo>
                  <a:pt x="5192368" y="1613479"/>
                </a:lnTo>
                <a:cubicBezTo>
                  <a:pt x="5239941" y="1568084"/>
                  <a:pt x="5301410" y="1546268"/>
                  <a:pt x="5362334" y="1547695"/>
                </a:cubicBezTo>
                <a:close/>
                <a:moveTo>
                  <a:pt x="3402600" y="652933"/>
                </a:moveTo>
                <a:cubicBezTo>
                  <a:pt x="3463524" y="654360"/>
                  <a:pt x="3523904" y="679029"/>
                  <a:pt x="3569300" y="726602"/>
                </a:cubicBezTo>
                <a:cubicBezTo>
                  <a:pt x="3660091" y="821747"/>
                  <a:pt x="3656562" y="972477"/>
                  <a:pt x="3561416" y="1063269"/>
                </a:cubicBezTo>
                <a:lnTo>
                  <a:pt x="1177119" y="3338446"/>
                </a:lnTo>
                <a:cubicBezTo>
                  <a:pt x="1081973" y="3429238"/>
                  <a:pt x="931243" y="3425708"/>
                  <a:pt x="840452" y="3330563"/>
                </a:cubicBezTo>
                <a:cubicBezTo>
                  <a:pt x="749661" y="3235417"/>
                  <a:pt x="753191" y="3084686"/>
                  <a:pt x="848337" y="2993895"/>
                </a:cubicBezTo>
                <a:lnTo>
                  <a:pt x="3232633" y="718717"/>
                </a:lnTo>
                <a:cubicBezTo>
                  <a:pt x="3280206" y="673321"/>
                  <a:pt x="3341675" y="651506"/>
                  <a:pt x="3402600" y="652933"/>
                </a:cubicBezTo>
                <a:close/>
                <a:moveTo>
                  <a:pt x="2494386" y="597979"/>
                </a:moveTo>
                <a:cubicBezTo>
                  <a:pt x="2555311" y="599405"/>
                  <a:pt x="2615692" y="624075"/>
                  <a:pt x="2661087" y="671647"/>
                </a:cubicBezTo>
                <a:cubicBezTo>
                  <a:pt x="2751878" y="766793"/>
                  <a:pt x="2748348" y="917523"/>
                  <a:pt x="2653203" y="1008315"/>
                </a:cubicBezTo>
                <a:lnTo>
                  <a:pt x="1164740" y="2428656"/>
                </a:lnTo>
                <a:cubicBezTo>
                  <a:pt x="1069596" y="2519448"/>
                  <a:pt x="918864" y="2515918"/>
                  <a:pt x="828073" y="2420773"/>
                </a:cubicBezTo>
                <a:cubicBezTo>
                  <a:pt x="737282" y="2325627"/>
                  <a:pt x="740811" y="2174896"/>
                  <a:pt x="835957" y="2084105"/>
                </a:cubicBezTo>
                <a:lnTo>
                  <a:pt x="2324420" y="663763"/>
                </a:lnTo>
                <a:cubicBezTo>
                  <a:pt x="2371993" y="618368"/>
                  <a:pt x="2433462" y="596553"/>
                  <a:pt x="2494386" y="597979"/>
                </a:cubicBezTo>
                <a:close/>
                <a:moveTo>
                  <a:pt x="4441742" y="582951"/>
                </a:moveTo>
                <a:cubicBezTo>
                  <a:pt x="4502667" y="584378"/>
                  <a:pt x="4563049" y="609047"/>
                  <a:pt x="4608443" y="656620"/>
                </a:cubicBezTo>
                <a:cubicBezTo>
                  <a:pt x="4699234" y="751765"/>
                  <a:pt x="4695704" y="902496"/>
                  <a:pt x="4600560" y="993287"/>
                </a:cubicBezTo>
                <a:lnTo>
                  <a:pt x="1058568" y="4373175"/>
                </a:lnTo>
                <a:cubicBezTo>
                  <a:pt x="963423" y="4463966"/>
                  <a:pt x="812692" y="4460436"/>
                  <a:pt x="721901" y="4365290"/>
                </a:cubicBezTo>
                <a:cubicBezTo>
                  <a:pt x="631110" y="4270145"/>
                  <a:pt x="634640" y="4119414"/>
                  <a:pt x="729785" y="4028623"/>
                </a:cubicBezTo>
                <a:lnTo>
                  <a:pt x="4271777" y="648735"/>
                </a:lnTo>
                <a:cubicBezTo>
                  <a:pt x="4319349" y="603340"/>
                  <a:pt x="4380819" y="581524"/>
                  <a:pt x="4441742" y="582951"/>
                </a:cubicBezTo>
                <a:close/>
                <a:moveTo>
                  <a:pt x="1720548" y="414799"/>
                </a:moveTo>
                <a:cubicBezTo>
                  <a:pt x="1781473" y="416225"/>
                  <a:pt x="1841854" y="440895"/>
                  <a:pt x="1887249" y="488467"/>
                </a:cubicBezTo>
                <a:cubicBezTo>
                  <a:pt x="1978040" y="583613"/>
                  <a:pt x="1974510" y="734343"/>
                  <a:pt x="1879365" y="825134"/>
                </a:cubicBezTo>
                <a:lnTo>
                  <a:pt x="1017986" y="1647092"/>
                </a:lnTo>
                <a:cubicBezTo>
                  <a:pt x="922841" y="1737883"/>
                  <a:pt x="772110" y="1734353"/>
                  <a:pt x="681319" y="1639208"/>
                </a:cubicBezTo>
                <a:cubicBezTo>
                  <a:pt x="590528" y="1544062"/>
                  <a:pt x="594058" y="1393331"/>
                  <a:pt x="689203" y="1302540"/>
                </a:cubicBezTo>
                <a:lnTo>
                  <a:pt x="1550582" y="480583"/>
                </a:lnTo>
                <a:cubicBezTo>
                  <a:pt x="1598155" y="435187"/>
                  <a:pt x="1659624" y="413372"/>
                  <a:pt x="1720548" y="414799"/>
                </a:cubicBezTo>
                <a:close/>
                <a:moveTo>
                  <a:pt x="6018387" y="66"/>
                </a:moveTo>
                <a:cubicBezTo>
                  <a:pt x="6079310" y="1494"/>
                  <a:pt x="6139691" y="26162"/>
                  <a:pt x="6185086" y="73735"/>
                </a:cubicBezTo>
                <a:cubicBezTo>
                  <a:pt x="6275877" y="168880"/>
                  <a:pt x="6272348" y="319611"/>
                  <a:pt x="6177202" y="410403"/>
                </a:cubicBezTo>
                <a:lnTo>
                  <a:pt x="402517" y="5920804"/>
                </a:lnTo>
                <a:cubicBezTo>
                  <a:pt x="307372" y="6011595"/>
                  <a:pt x="156641" y="6008065"/>
                  <a:pt x="65850" y="5912920"/>
                </a:cubicBezTo>
                <a:cubicBezTo>
                  <a:pt x="-24941" y="5817774"/>
                  <a:pt x="-21411" y="5667043"/>
                  <a:pt x="73734" y="5576252"/>
                </a:cubicBezTo>
                <a:lnTo>
                  <a:pt x="5848419" y="65851"/>
                </a:lnTo>
                <a:cubicBezTo>
                  <a:pt x="5895992" y="20455"/>
                  <a:pt x="5957461" y="-1360"/>
                  <a:pt x="6018387" y="6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096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-1061624" y="-641685"/>
            <a:ext cx="6014624" cy="4940969"/>
          </a:xfrm>
          <a:custGeom>
            <a:avLst/>
            <a:gdLst>
              <a:gd name="connsiteX0" fmla="*/ 961685 w 6404172"/>
              <a:gd name="connsiteY0" fmla="*/ 4254956 h 5821468"/>
              <a:gd name="connsiteX1" fmla="*/ 1133441 w 6404172"/>
              <a:gd name="connsiteY1" fmla="*/ 4315917 h 5821468"/>
              <a:gd name="connsiteX2" fmla="*/ 2017677 w 6404172"/>
              <a:gd name="connsiteY2" fmla="*/ 5113234 h 5821468"/>
              <a:gd name="connsiteX3" fmla="*/ 2035060 w 6404172"/>
              <a:gd name="connsiteY3" fmla="*/ 5449545 h 5821468"/>
              <a:gd name="connsiteX4" fmla="*/ 1698750 w 6404172"/>
              <a:gd name="connsiteY4" fmla="*/ 5466929 h 5821468"/>
              <a:gd name="connsiteX5" fmla="*/ 814514 w 6404172"/>
              <a:gd name="connsiteY5" fmla="*/ 4669611 h 5821468"/>
              <a:gd name="connsiteX6" fmla="*/ 797130 w 6404172"/>
              <a:gd name="connsiteY6" fmla="*/ 4333301 h 5821468"/>
              <a:gd name="connsiteX7" fmla="*/ 961685 w 6404172"/>
              <a:gd name="connsiteY7" fmla="*/ 4254956 h 5821468"/>
              <a:gd name="connsiteX8" fmla="*/ 1086321 w 6404172"/>
              <a:gd name="connsiteY8" fmla="*/ 3469562 h 5821468"/>
              <a:gd name="connsiteX9" fmla="*/ 1258077 w 6404172"/>
              <a:gd name="connsiteY9" fmla="*/ 3530522 h 5821468"/>
              <a:gd name="connsiteX10" fmla="*/ 2786036 w 6404172"/>
              <a:gd name="connsiteY10" fmla="*/ 4908286 h 5821468"/>
              <a:gd name="connsiteX11" fmla="*/ 2803420 w 6404172"/>
              <a:gd name="connsiteY11" fmla="*/ 5244596 h 5821468"/>
              <a:gd name="connsiteX12" fmla="*/ 2467110 w 6404172"/>
              <a:gd name="connsiteY12" fmla="*/ 5261980 h 5821468"/>
              <a:gd name="connsiteX13" fmla="*/ 939150 w 6404172"/>
              <a:gd name="connsiteY13" fmla="*/ 3884216 h 5821468"/>
              <a:gd name="connsiteX14" fmla="*/ 921766 w 6404172"/>
              <a:gd name="connsiteY14" fmla="*/ 3547905 h 5821468"/>
              <a:gd name="connsiteX15" fmla="*/ 1086321 w 6404172"/>
              <a:gd name="connsiteY15" fmla="*/ 3469562 h 5821468"/>
              <a:gd name="connsiteX16" fmla="*/ 1073017 w 6404172"/>
              <a:gd name="connsiteY16" fmla="*/ 2559785 h 5821468"/>
              <a:gd name="connsiteX17" fmla="*/ 1244771 w 6404172"/>
              <a:gd name="connsiteY17" fmla="*/ 2620745 h 5821468"/>
              <a:gd name="connsiteX18" fmla="*/ 3692337 w 6404172"/>
              <a:gd name="connsiteY18" fmla="*/ 4827718 h 5821468"/>
              <a:gd name="connsiteX19" fmla="*/ 3709720 w 6404172"/>
              <a:gd name="connsiteY19" fmla="*/ 5164029 h 5821468"/>
              <a:gd name="connsiteX20" fmla="*/ 3373410 w 6404172"/>
              <a:gd name="connsiteY20" fmla="*/ 5181413 h 5821468"/>
              <a:gd name="connsiteX21" fmla="*/ 925845 w 6404172"/>
              <a:gd name="connsiteY21" fmla="*/ 2974438 h 5821468"/>
              <a:gd name="connsiteX22" fmla="*/ 908461 w 6404172"/>
              <a:gd name="connsiteY22" fmla="*/ 2638128 h 5821468"/>
              <a:gd name="connsiteX23" fmla="*/ 1073017 w 6404172"/>
              <a:gd name="connsiteY23" fmla="*/ 2559785 h 5821468"/>
              <a:gd name="connsiteX24" fmla="*/ 925308 w 6404172"/>
              <a:gd name="connsiteY24" fmla="*/ 1528815 h 5821468"/>
              <a:gd name="connsiteX25" fmla="*/ 1097062 w 6404172"/>
              <a:gd name="connsiteY25" fmla="*/ 1589775 h 5821468"/>
              <a:gd name="connsiteX26" fmla="*/ 4733041 w 6404172"/>
              <a:gd name="connsiteY26" fmla="*/ 4868343 h 5821468"/>
              <a:gd name="connsiteX27" fmla="*/ 4750425 w 6404172"/>
              <a:gd name="connsiteY27" fmla="*/ 5204654 h 5821468"/>
              <a:gd name="connsiteX28" fmla="*/ 4414114 w 6404172"/>
              <a:gd name="connsiteY28" fmla="*/ 5222038 h 5821468"/>
              <a:gd name="connsiteX29" fmla="*/ 778136 w 6404172"/>
              <a:gd name="connsiteY29" fmla="*/ 1943470 h 5821468"/>
              <a:gd name="connsiteX30" fmla="*/ 760752 w 6404172"/>
              <a:gd name="connsiteY30" fmla="*/ 1607159 h 5821468"/>
              <a:gd name="connsiteX31" fmla="*/ 925308 w 6404172"/>
              <a:gd name="connsiteY31" fmla="*/ 1528815 h 5821468"/>
              <a:gd name="connsiteX32" fmla="*/ 2859007 w 6404172"/>
              <a:gd name="connsiteY32" fmla="*/ 579096 h 5821468"/>
              <a:gd name="connsiteX33" fmla="*/ 3030762 w 6404172"/>
              <a:gd name="connsiteY33" fmla="*/ 640057 h 5821468"/>
              <a:gd name="connsiteX34" fmla="*/ 5478326 w 6404172"/>
              <a:gd name="connsiteY34" fmla="*/ 2847030 h 5821468"/>
              <a:gd name="connsiteX35" fmla="*/ 5495711 w 6404172"/>
              <a:gd name="connsiteY35" fmla="*/ 3183340 h 5821468"/>
              <a:gd name="connsiteX36" fmla="*/ 5159400 w 6404172"/>
              <a:gd name="connsiteY36" fmla="*/ 3200724 h 5821468"/>
              <a:gd name="connsiteX37" fmla="*/ 2711836 w 6404172"/>
              <a:gd name="connsiteY37" fmla="*/ 993751 h 5821468"/>
              <a:gd name="connsiteX38" fmla="*/ 2694451 w 6404172"/>
              <a:gd name="connsiteY38" fmla="*/ 657441 h 5821468"/>
              <a:gd name="connsiteX39" fmla="*/ 2859007 w 6404172"/>
              <a:gd name="connsiteY39" fmla="*/ 579096 h 5821468"/>
              <a:gd name="connsiteX40" fmla="*/ 1818303 w 6404172"/>
              <a:gd name="connsiteY40" fmla="*/ 538472 h 5821468"/>
              <a:gd name="connsiteX41" fmla="*/ 1990058 w 6404172"/>
              <a:gd name="connsiteY41" fmla="*/ 599432 h 5821468"/>
              <a:gd name="connsiteX42" fmla="*/ 5626036 w 6404172"/>
              <a:gd name="connsiteY42" fmla="*/ 3877999 h 5821468"/>
              <a:gd name="connsiteX43" fmla="*/ 5643420 w 6404172"/>
              <a:gd name="connsiteY43" fmla="*/ 4214309 h 5821468"/>
              <a:gd name="connsiteX44" fmla="*/ 5307109 w 6404172"/>
              <a:gd name="connsiteY44" fmla="*/ 4231693 h 5821468"/>
              <a:gd name="connsiteX45" fmla="*/ 1671131 w 6404172"/>
              <a:gd name="connsiteY45" fmla="*/ 953126 h 5821468"/>
              <a:gd name="connsiteX46" fmla="*/ 1653748 w 6404172"/>
              <a:gd name="connsiteY46" fmla="*/ 616815 h 5821468"/>
              <a:gd name="connsiteX47" fmla="*/ 1818303 w 6404172"/>
              <a:gd name="connsiteY47" fmla="*/ 538472 h 5821468"/>
              <a:gd name="connsiteX48" fmla="*/ 3765306 w 6404172"/>
              <a:gd name="connsiteY48" fmla="*/ 498528 h 5821468"/>
              <a:gd name="connsiteX49" fmla="*/ 3937062 w 6404172"/>
              <a:gd name="connsiteY49" fmla="*/ 559489 h 5821468"/>
              <a:gd name="connsiteX50" fmla="*/ 5465022 w 6404172"/>
              <a:gd name="connsiteY50" fmla="*/ 1937253 h 5821468"/>
              <a:gd name="connsiteX51" fmla="*/ 5482406 w 6404172"/>
              <a:gd name="connsiteY51" fmla="*/ 2273563 h 5821468"/>
              <a:gd name="connsiteX52" fmla="*/ 5146095 w 6404172"/>
              <a:gd name="connsiteY52" fmla="*/ 2290947 h 5821468"/>
              <a:gd name="connsiteX53" fmla="*/ 3618135 w 6404172"/>
              <a:gd name="connsiteY53" fmla="*/ 913183 h 5821468"/>
              <a:gd name="connsiteX54" fmla="*/ 3600752 w 6404172"/>
              <a:gd name="connsiteY54" fmla="*/ 576872 h 5821468"/>
              <a:gd name="connsiteX55" fmla="*/ 3765306 w 6404172"/>
              <a:gd name="connsiteY55" fmla="*/ 498528 h 5821468"/>
              <a:gd name="connsiteX56" fmla="*/ 4533665 w 6404172"/>
              <a:gd name="connsiteY56" fmla="*/ 293578 h 5821468"/>
              <a:gd name="connsiteX57" fmla="*/ 4705420 w 6404172"/>
              <a:gd name="connsiteY57" fmla="*/ 354539 h 5821468"/>
              <a:gd name="connsiteX58" fmla="*/ 5589656 w 6404172"/>
              <a:gd name="connsiteY58" fmla="*/ 1151856 h 5821468"/>
              <a:gd name="connsiteX59" fmla="*/ 5607040 w 6404172"/>
              <a:gd name="connsiteY59" fmla="*/ 1488167 h 5821468"/>
              <a:gd name="connsiteX60" fmla="*/ 5270730 w 6404172"/>
              <a:gd name="connsiteY60" fmla="*/ 1505550 h 5821468"/>
              <a:gd name="connsiteX61" fmla="*/ 4386493 w 6404172"/>
              <a:gd name="connsiteY61" fmla="*/ 708233 h 5821468"/>
              <a:gd name="connsiteX62" fmla="*/ 4369110 w 6404172"/>
              <a:gd name="connsiteY62" fmla="*/ 371923 h 5821468"/>
              <a:gd name="connsiteX63" fmla="*/ 4533665 w 6404172"/>
              <a:gd name="connsiteY63" fmla="*/ 293578 h 5821468"/>
              <a:gd name="connsiteX64" fmla="*/ 225835 w 6404172"/>
              <a:gd name="connsiteY64" fmla="*/ 320 h 5821468"/>
              <a:gd name="connsiteX65" fmla="*/ 397591 w 6404172"/>
              <a:gd name="connsiteY65" fmla="*/ 61281 h 5821468"/>
              <a:gd name="connsiteX66" fmla="*/ 6325508 w 6404172"/>
              <a:gd name="connsiteY66" fmla="*/ 5406494 h 5821468"/>
              <a:gd name="connsiteX67" fmla="*/ 6342892 w 6404172"/>
              <a:gd name="connsiteY67" fmla="*/ 5742805 h 5821468"/>
              <a:gd name="connsiteX68" fmla="*/ 6006582 w 6404172"/>
              <a:gd name="connsiteY68" fmla="*/ 5760189 h 5821468"/>
              <a:gd name="connsiteX69" fmla="*/ 78664 w 6404172"/>
              <a:gd name="connsiteY69" fmla="*/ 414975 h 5821468"/>
              <a:gd name="connsiteX70" fmla="*/ 61280 w 6404172"/>
              <a:gd name="connsiteY70" fmla="*/ 78665 h 5821468"/>
              <a:gd name="connsiteX71" fmla="*/ 225835 w 6404172"/>
              <a:gd name="connsiteY71" fmla="*/ 320 h 58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404172" h="5821468">
                <a:moveTo>
                  <a:pt x="961685" y="4254956"/>
                </a:moveTo>
                <a:cubicBezTo>
                  <a:pt x="1022545" y="4251810"/>
                  <a:pt x="1084606" y="4271883"/>
                  <a:pt x="1133441" y="4315917"/>
                </a:cubicBezTo>
                <a:lnTo>
                  <a:pt x="2017677" y="5113234"/>
                </a:lnTo>
                <a:cubicBezTo>
                  <a:pt x="2115347" y="5201303"/>
                  <a:pt x="2123130" y="5351874"/>
                  <a:pt x="2035060" y="5449545"/>
                </a:cubicBezTo>
                <a:cubicBezTo>
                  <a:pt x="1946991" y="5547215"/>
                  <a:pt x="1796420" y="5554998"/>
                  <a:pt x="1698750" y="5466929"/>
                </a:cubicBezTo>
                <a:lnTo>
                  <a:pt x="814514" y="4669611"/>
                </a:lnTo>
                <a:cubicBezTo>
                  <a:pt x="716844" y="4581542"/>
                  <a:pt x="709061" y="4430971"/>
                  <a:pt x="797130" y="4333301"/>
                </a:cubicBezTo>
                <a:cubicBezTo>
                  <a:pt x="841164" y="4284466"/>
                  <a:pt x="900824" y="4258103"/>
                  <a:pt x="961685" y="4254956"/>
                </a:cubicBezTo>
                <a:close/>
                <a:moveTo>
                  <a:pt x="1086321" y="3469562"/>
                </a:moveTo>
                <a:cubicBezTo>
                  <a:pt x="1147182" y="3466416"/>
                  <a:pt x="1209242" y="3486487"/>
                  <a:pt x="1258077" y="3530522"/>
                </a:cubicBezTo>
                <a:lnTo>
                  <a:pt x="2786036" y="4908286"/>
                </a:lnTo>
                <a:cubicBezTo>
                  <a:pt x="2883707" y="4996355"/>
                  <a:pt x="2891490" y="5146926"/>
                  <a:pt x="2803420" y="5244596"/>
                </a:cubicBezTo>
                <a:cubicBezTo>
                  <a:pt x="2715351" y="5342266"/>
                  <a:pt x="2564780" y="5350049"/>
                  <a:pt x="2467110" y="5261980"/>
                </a:cubicBezTo>
                <a:lnTo>
                  <a:pt x="939150" y="3884216"/>
                </a:lnTo>
                <a:cubicBezTo>
                  <a:pt x="841480" y="3796147"/>
                  <a:pt x="833697" y="3645576"/>
                  <a:pt x="921766" y="3547905"/>
                </a:cubicBezTo>
                <a:cubicBezTo>
                  <a:pt x="965800" y="3499071"/>
                  <a:pt x="1025460" y="3472708"/>
                  <a:pt x="1086321" y="3469562"/>
                </a:cubicBezTo>
                <a:close/>
                <a:moveTo>
                  <a:pt x="1073017" y="2559785"/>
                </a:moveTo>
                <a:cubicBezTo>
                  <a:pt x="1133877" y="2556639"/>
                  <a:pt x="1195937" y="2576710"/>
                  <a:pt x="1244771" y="2620745"/>
                </a:cubicBezTo>
                <a:lnTo>
                  <a:pt x="3692337" y="4827718"/>
                </a:lnTo>
                <a:cubicBezTo>
                  <a:pt x="3790007" y="4915788"/>
                  <a:pt x="3797790" y="5066359"/>
                  <a:pt x="3709720" y="5164029"/>
                </a:cubicBezTo>
                <a:cubicBezTo>
                  <a:pt x="3621651" y="5261699"/>
                  <a:pt x="3471080" y="5269482"/>
                  <a:pt x="3373410" y="5181413"/>
                </a:cubicBezTo>
                <a:lnTo>
                  <a:pt x="925845" y="2974438"/>
                </a:lnTo>
                <a:cubicBezTo>
                  <a:pt x="828174" y="2886370"/>
                  <a:pt x="820391" y="2735799"/>
                  <a:pt x="908461" y="2638128"/>
                </a:cubicBezTo>
                <a:cubicBezTo>
                  <a:pt x="952496" y="2589293"/>
                  <a:pt x="1012156" y="2562930"/>
                  <a:pt x="1073017" y="2559785"/>
                </a:cubicBezTo>
                <a:close/>
                <a:moveTo>
                  <a:pt x="925308" y="1528815"/>
                </a:moveTo>
                <a:cubicBezTo>
                  <a:pt x="986168" y="1525670"/>
                  <a:pt x="1048228" y="1545741"/>
                  <a:pt x="1097062" y="1589775"/>
                </a:cubicBezTo>
                <a:lnTo>
                  <a:pt x="4733041" y="4868343"/>
                </a:lnTo>
                <a:cubicBezTo>
                  <a:pt x="4830710" y="4956412"/>
                  <a:pt x="4838494" y="5106984"/>
                  <a:pt x="4750425" y="5204654"/>
                </a:cubicBezTo>
                <a:cubicBezTo>
                  <a:pt x="4662355" y="5302323"/>
                  <a:pt x="4511784" y="5310107"/>
                  <a:pt x="4414114" y="5222038"/>
                </a:cubicBezTo>
                <a:lnTo>
                  <a:pt x="778136" y="1943470"/>
                </a:lnTo>
                <a:cubicBezTo>
                  <a:pt x="680465" y="1855400"/>
                  <a:pt x="672682" y="1704829"/>
                  <a:pt x="760752" y="1607159"/>
                </a:cubicBezTo>
                <a:cubicBezTo>
                  <a:pt x="804786" y="1558324"/>
                  <a:pt x="864447" y="1531961"/>
                  <a:pt x="925308" y="1528815"/>
                </a:cubicBezTo>
                <a:close/>
                <a:moveTo>
                  <a:pt x="2859007" y="579096"/>
                </a:moveTo>
                <a:cubicBezTo>
                  <a:pt x="2919867" y="575950"/>
                  <a:pt x="2981928" y="596022"/>
                  <a:pt x="3030762" y="640057"/>
                </a:cubicBezTo>
                <a:lnTo>
                  <a:pt x="5478326" y="2847030"/>
                </a:lnTo>
                <a:cubicBezTo>
                  <a:pt x="5575997" y="2935100"/>
                  <a:pt x="5583780" y="3085670"/>
                  <a:pt x="5495711" y="3183340"/>
                </a:cubicBezTo>
                <a:cubicBezTo>
                  <a:pt x="5407641" y="3281010"/>
                  <a:pt x="5257070" y="3288793"/>
                  <a:pt x="5159400" y="3200724"/>
                </a:cubicBezTo>
                <a:lnTo>
                  <a:pt x="2711836" y="993751"/>
                </a:lnTo>
                <a:cubicBezTo>
                  <a:pt x="2614165" y="905682"/>
                  <a:pt x="2606382" y="755111"/>
                  <a:pt x="2694451" y="657441"/>
                </a:cubicBezTo>
                <a:cubicBezTo>
                  <a:pt x="2738486" y="608606"/>
                  <a:pt x="2798146" y="582243"/>
                  <a:pt x="2859007" y="579096"/>
                </a:cubicBezTo>
                <a:close/>
                <a:moveTo>
                  <a:pt x="1818303" y="538472"/>
                </a:moveTo>
                <a:cubicBezTo>
                  <a:pt x="1879163" y="535326"/>
                  <a:pt x="1941223" y="555397"/>
                  <a:pt x="1990058" y="599432"/>
                </a:cubicBezTo>
                <a:lnTo>
                  <a:pt x="5626036" y="3877999"/>
                </a:lnTo>
                <a:cubicBezTo>
                  <a:pt x="5723706" y="3966068"/>
                  <a:pt x="5731490" y="4116640"/>
                  <a:pt x="5643420" y="4214309"/>
                </a:cubicBezTo>
                <a:cubicBezTo>
                  <a:pt x="5555351" y="4311980"/>
                  <a:pt x="5404779" y="4319763"/>
                  <a:pt x="5307109" y="4231693"/>
                </a:cubicBezTo>
                <a:lnTo>
                  <a:pt x="1671131" y="953126"/>
                </a:lnTo>
                <a:cubicBezTo>
                  <a:pt x="1573461" y="865057"/>
                  <a:pt x="1565678" y="714486"/>
                  <a:pt x="1653748" y="616815"/>
                </a:cubicBezTo>
                <a:cubicBezTo>
                  <a:pt x="1697783" y="567980"/>
                  <a:pt x="1757443" y="541618"/>
                  <a:pt x="1818303" y="538472"/>
                </a:cubicBezTo>
                <a:close/>
                <a:moveTo>
                  <a:pt x="3765306" y="498528"/>
                </a:moveTo>
                <a:cubicBezTo>
                  <a:pt x="3826166" y="495382"/>
                  <a:pt x="3888227" y="515454"/>
                  <a:pt x="3937062" y="559489"/>
                </a:cubicBezTo>
                <a:lnTo>
                  <a:pt x="5465022" y="1937253"/>
                </a:lnTo>
                <a:cubicBezTo>
                  <a:pt x="5562692" y="2025322"/>
                  <a:pt x="5570475" y="2175893"/>
                  <a:pt x="5482406" y="2273563"/>
                </a:cubicBezTo>
                <a:cubicBezTo>
                  <a:pt x="5394336" y="2371233"/>
                  <a:pt x="5243765" y="2379016"/>
                  <a:pt x="5146095" y="2290947"/>
                </a:cubicBezTo>
                <a:lnTo>
                  <a:pt x="3618135" y="913183"/>
                </a:lnTo>
                <a:cubicBezTo>
                  <a:pt x="3520465" y="825114"/>
                  <a:pt x="3512682" y="674543"/>
                  <a:pt x="3600752" y="576872"/>
                </a:cubicBezTo>
                <a:cubicBezTo>
                  <a:pt x="3644787" y="528037"/>
                  <a:pt x="3704446" y="501674"/>
                  <a:pt x="3765306" y="498528"/>
                </a:cubicBezTo>
                <a:close/>
                <a:moveTo>
                  <a:pt x="4533665" y="293578"/>
                </a:moveTo>
                <a:cubicBezTo>
                  <a:pt x="4594525" y="290432"/>
                  <a:pt x="4656586" y="310505"/>
                  <a:pt x="4705420" y="354539"/>
                </a:cubicBezTo>
                <a:lnTo>
                  <a:pt x="5589656" y="1151856"/>
                </a:lnTo>
                <a:cubicBezTo>
                  <a:pt x="5687327" y="1239925"/>
                  <a:pt x="5695110" y="1390496"/>
                  <a:pt x="5607040" y="1488167"/>
                </a:cubicBezTo>
                <a:cubicBezTo>
                  <a:pt x="5518971" y="1585837"/>
                  <a:pt x="5368400" y="1593620"/>
                  <a:pt x="5270730" y="1505550"/>
                </a:cubicBezTo>
                <a:lnTo>
                  <a:pt x="4386493" y="708233"/>
                </a:lnTo>
                <a:cubicBezTo>
                  <a:pt x="4288823" y="620164"/>
                  <a:pt x="4281040" y="469593"/>
                  <a:pt x="4369110" y="371923"/>
                </a:cubicBezTo>
                <a:cubicBezTo>
                  <a:pt x="4413144" y="323088"/>
                  <a:pt x="4472804" y="296725"/>
                  <a:pt x="4533665" y="293578"/>
                </a:cubicBezTo>
                <a:close/>
                <a:moveTo>
                  <a:pt x="225835" y="320"/>
                </a:moveTo>
                <a:cubicBezTo>
                  <a:pt x="286695" y="-2826"/>
                  <a:pt x="348756" y="17247"/>
                  <a:pt x="397591" y="61281"/>
                </a:cubicBezTo>
                <a:lnTo>
                  <a:pt x="6325508" y="5406494"/>
                </a:lnTo>
                <a:cubicBezTo>
                  <a:pt x="6423179" y="5494563"/>
                  <a:pt x="6430962" y="5645135"/>
                  <a:pt x="6342892" y="5742805"/>
                </a:cubicBezTo>
                <a:cubicBezTo>
                  <a:pt x="6254823" y="5840475"/>
                  <a:pt x="6104252" y="5848258"/>
                  <a:pt x="6006582" y="5760189"/>
                </a:cubicBezTo>
                <a:lnTo>
                  <a:pt x="78664" y="414975"/>
                </a:lnTo>
                <a:cubicBezTo>
                  <a:pt x="-19006" y="326906"/>
                  <a:pt x="-26789" y="176335"/>
                  <a:pt x="61280" y="78665"/>
                </a:cubicBezTo>
                <a:cubicBezTo>
                  <a:pt x="105315" y="29830"/>
                  <a:pt x="164975" y="3466"/>
                  <a:pt x="225835" y="32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322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4953001" y="2229854"/>
            <a:ext cx="5828882" cy="5261810"/>
          </a:xfrm>
          <a:custGeom>
            <a:avLst/>
            <a:gdLst>
              <a:gd name="connsiteX0" fmla="*/ 961685 w 6404172"/>
              <a:gd name="connsiteY0" fmla="*/ 4254957 h 5821469"/>
              <a:gd name="connsiteX1" fmla="*/ 1133441 w 6404172"/>
              <a:gd name="connsiteY1" fmla="*/ 4315918 h 5821469"/>
              <a:gd name="connsiteX2" fmla="*/ 2017676 w 6404172"/>
              <a:gd name="connsiteY2" fmla="*/ 5113236 h 5821469"/>
              <a:gd name="connsiteX3" fmla="*/ 2035060 w 6404172"/>
              <a:gd name="connsiteY3" fmla="*/ 5449546 h 5821469"/>
              <a:gd name="connsiteX4" fmla="*/ 1698750 w 6404172"/>
              <a:gd name="connsiteY4" fmla="*/ 5466929 h 5821469"/>
              <a:gd name="connsiteX5" fmla="*/ 814514 w 6404172"/>
              <a:gd name="connsiteY5" fmla="*/ 4669612 h 5821469"/>
              <a:gd name="connsiteX6" fmla="*/ 797130 w 6404172"/>
              <a:gd name="connsiteY6" fmla="*/ 4333302 h 5821469"/>
              <a:gd name="connsiteX7" fmla="*/ 961685 w 6404172"/>
              <a:gd name="connsiteY7" fmla="*/ 4254957 h 5821469"/>
              <a:gd name="connsiteX8" fmla="*/ 1086321 w 6404172"/>
              <a:gd name="connsiteY8" fmla="*/ 3469563 h 5821469"/>
              <a:gd name="connsiteX9" fmla="*/ 1258076 w 6404172"/>
              <a:gd name="connsiteY9" fmla="*/ 3530523 h 5821469"/>
              <a:gd name="connsiteX10" fmla="*/ 2786036 w 6404172"/>
              <a:gd name="connsiteY10" fmla="*/ 4908287 h 5821469"/>
              <a:gd name="connsiteX11" fmla="*/ 2803420 w 6404172"/>
              <a:gd name="connsiteY11" fmla="*/ 5244598 h 5821469"/>
              <a:gd name="connsiteX12" fmla="*/ 2467110 w 6404172"/>
              <a:gd name="connsiteY12" fmla="*/ 5261981 h 5821469"/>
              <a:gd name="connsiteX13" fmla="*/ 939150 w 6404172"/>
              <a:gd name="connsiteY13" fmla="*/ 3884217 h 5821469"/>
              <a:gd name="connsiteX14" fmla="*/ 921766 w 6404172"/>
              <a:gd name="connsiteY14" fmla="*/ 3547906 h 5821469"/>
              <a:gd name="connsiteX15" fmla="*/ 1086321 w 6404172"/>
              <a:gd name="connsiteY15" fmla="*/ 3469563 h 5821469"/>
              <a:gd name="connsiteX16" fmla="*/ 1073016 w 6404172"/>
              <a:gd name="connsiteY16" fmla="*/ 2559785 h 5821469"/>
              <a:gd name="connsiteX17" fmla="*/ 1244772 w 6404172"/>
              <a:gd name="connsiteY17" fmla="*/ 2620746 h 5821469"/>
              <a:gd name="connsiteX18" fmla="*/ 3692337 w 6404172"/>
              <a:gd name="connsiteY18" fmla="*/ 4827719 h 5821469"/>
              <a:gd name="connsiteX19" fmla="*/ 3709721 w 6404172"/>
              <a:gd name="connsiteY19" fmla="*/ 5164030 h 5821469"/>
              <a:gd name="connsiteX20" fmla="*/ 3373410 w 6404172"/>
              <a:gd name="connsiteY20" fmla="*/ 5181414 h 5821469"/>
              <a:gd name="connsiteX21" fmla="*/ 925845 w 6404172"/>
              <a:gd name="connsiteY21" fmla="*/ 2974440 h 5821469"/>
              <a:gd name="connsiteX22" fmla="*/ 908461 w 6404172"/>
              <a:gd name="connsiteY22" fmla="*/ 2638129 h 5821469"/>
              <a:gd name="connsiteX23" fmla="*/ 1073016 w 6404172"/>
              <a:gd name="connsiteY23" fmla="*/ 2559785 h 5821469"/>
              <a:gd name="connsiteX24" fmla="*/ 925307 w 6404172"/>
              <a:gd name="connsiteY24" fmla="*/ 1528816 h 5821469"/>
              <a:gd name="connsiteX25" fmla="*/ 1097062 w 6404172"/>
              <a:gd name="connsiteY25" fmla="*/ 1589776 h 5821469"/>
              <a:gd name="connsiteX26" fmla="*/ 4733041 w 6404172"/>
              <a:gd name="connsiteY26" fmla="*/ 4868344 h 5821469"/>
              <a:gd name="connsiteX27" fmla="*/ 4750423 w 6404172"/>
              <a:gd name="connsiteY27" fmla="*/ 5204655 h 5821469"/>
              <a:gd name="connsiteX28" fmla="*/ 4414114 w 6404172"/>
              <a:gd name="connsiteY28" fmla="*/ 5222039 h 5821469"/>
              <a:gd name="connsiteX29" fmla="*/ 778136 w 6404172"/>
              <a:gd name="connsiteY29" fmla="*/ 1943471 h 5821469"/>
              <a:gd name="connsiteX30" fmla="*/ 760752 w 6404172"/>
              <a:gd name="connsiteY30" fmla="*/ 1607160 h 5821469"/>
              <a:gd name="connsiteX31" fmla="*/ 925307 w 6404172"/>
              <a:gd name="connsiteY31" fmla="*/ 1528816 h 5821469"/>
              <a:gd name="connsiteX32" fmla="*/ 2859006 w 6404172"/>
              <a:gd name="connsiteY32" fmla="*/ 579097 h 5821469"/>
              <a:gd name="connsiteX33" fmla="*/ 3030762 w 6404172"/>
              <a:gd name="connsiteY33" fmla="*/ 640057 h 5821469"/>
              <a:gd name="connsiteX34" fmla="*/ 5478327 w 6404172"/>
              <a:gd name="connsiteY34" fmla="*/ 2847031 h 5821469"/>
              <a:gd name="connsiteX35" fmla="*/ 5495711 w 6404172"/>
              <a:gd name="connsiteY35" fmla="*/ 3183341 h 5821469"/>
              <a:gd name="connsiteX36" fmla="*/ 5159400 w 6404172"/>
              <a:gd name="connsiteY36" fmla="*/ 3200725 h 5821469"/>
              <a:gd name="connsiteX37" fmla="*/ 2711835 w 6404172"/>
              <a:gd name="connsiteY37" fmla="*/ 993751 h 5821469"/>
              <a:gd name="connsiteX38" fmla="*/ 2694451 w 6404172"/>
              <a:gd name="connsiteY38" fmla="*/ 657441 h 5821469"/>
              <a:gd name="connsiteX39" fmla="*/ 2859006 w 6404172"/>
              <a:gd name="connsiteY39" fmla="*/ 579097 h 5821469"/>
              <a:gd name="connsiteX40" fmla="*/ 1818303 w 6404172"/>
              <a:gd name="connsiteY40" fmla="*/ 538472 h 5821469"/>
              <a:gd name="connsiteX41" fmla="*/ 1990058 w 6404172"/>
              <a:gd name="connsiteY41" fmla="*/ 599432 h 5821469"/>
              <a:gd name="connsiteX42" fmla="*/ 5626038 w 6404172"/>
              <a:gd name="connsiteY42" fmla="*/ 3878000 h 5821469"/>
              <a:gd name="connsiteX43" fmla="*/ 5643420 w 6404172"/>
              <a:gd name="connsiteY43" fmla="*/ 4214310 h 5821469"/>
              <a:gd name="connsiteX44" fmla="*/ 5307109 w 6404172"/>
              <a:gd name="connsiteY44" fmla="*/ 4231694 h 5821469"/>
              <a:gd name="connsiteX45" fmla="*/ 1671131 w 6404172"/>
              <a:gd name="connsiteY45" fmla="*/ 953126 h 5821469"/>
              <a:gd name="connsiteX46" fmla="*/ 1653748 w 6404172"/>
              <a:gd name="connsiteY46" fmla="*/ 616817 h 5821469"/>
              <a:gd name="connsiteX47" fmla="*/ 1818303 w 6404172"/>
              <a:gd name="connsiteY47" fmla="*/ 538472 h 5821469"/>
              <a:gd name="connsiteX48" fmla="*/ 3765307 w 6404172"/>
              <a:gd name="connsiteY48" fmla="*/ 498529 h 5821469"/>
              <a:gd name="connsiteX49" fmla="*/ 3937061 w 6404172"/>
              <a:gd name="connsiteY49" fmla="*/ 559489 h 5821469"/>
              <a:gd name="connsiteX50" fmla="*/ 5465022 w 6404172"/>
              <a:gd name="connsiteY50" fmla="*/ 1937253 h 5821469"/>
              <a:gd name="connsiteX51" fmla="*/ 5482406 w 6404172"/>
              <a:gd name="connsiteY51" fmla="*/ 2273564 h 5821469"/>
              <a:gd name="connsiteX52" fmla="*/ 5146096 w 6404172"/>
              <a:gd name="connsiteY52" fmla="*/ 2290947 h 5821469"/>
              <a:gd name="connsiteX53" fmla="*/ 3618136 w 6404172"/>
              <a:gd name="connsiteY53" fmla="*/ 913183 h 5821469"/>
              <a:gd name="connsiteX54" fmla="*/ 3600752 w 6404172"/>
              <a:gd name="connsiteY54" fmla="*/ 576872 h 5821469"/>
              <a:gd name="connsiteX55" fmla="*/ 3765307 w 6404172"/>
              <a:gd name="connsiteY55" fmla="*/ 498529 h 5821469"/>
              <a:gd name="connsiteX56" fmla="*/ 4533665 w 6404172"/>
              <a:gd name="connsiteY56" fmla="*/ 293579 h 5821469"/>
              <a:gd name="connsiteX57" fmla="*/ 4705420 w 6404172"/>
              <a:gd name="connsiteY57" fmla="*/ 354540 h 5821469"/>
              <a:gd name="connsiteX58" fmla="*/ 5589657 w 6404172"/>
              <a:gd name="connsiteY58" fmla="*/ 1151857 h 5821469"/>
              <a:gd name="connsiteX59" fmla="*/ 5607040 w 6404172"/>
              <a:gd name="connsiteY59" fmla="*/ 1488167 h 5821469"/>
              <a:gd name="connsiteX60" fmla="*/ 5270730 w 6404172"/>
              <a:gd name="connsiteY60" fmla="*/ 1505551 h 5821469"/>
              <a:gd name="connsiteX61" fmla="*/ 4386494 w 6404172"/>
              <a:gd name="connsiteY61" fmla="*/ 708234 h 5821469"/>
              <a:gd name="connsiteX62" fmla="*/ 4369110 w 6404172"/>
              <a:gd name="connsiteY62" fmla="*/ 371924 h 5821469"/>
              <a:gd name="connsiteX63" fmla="*/ 4533665 w 6404172"/>
              <a:gd name="connsiteY63" fmla="*/ 293579 h 5821469"/>
              <a:gd name="connsiteX64" fmla="*/ 225835 w 6404172"/>
              <a:gd name="connsiteY64" fmla="*/ 320 h 5821469"/>
              <a:gd name="connsiteX65" fmla="*/ 397591 w 6404172"/>
              <a:gd name="connsiteY65" fmla="*/ 61281 h 5821469"/>
              <a:gd name="connsiteX66" fmla="*/ 6325509 w 6404172"/>
              <a:gd name="connsiteY66" fmla="*/ 5406495 h 5821469"/>
              <a:gd name="connsiteX67" fmla="*/ 6342892 w 6404172"/>
              <a:gd name="connsiteY67" fmla="*/ 5742806 h 5821469"/>
              <a:gd name="connsiteX68" fmla="*/ 6006582 w 6404172"/>
              <a:gd name="connsiteY68" fmla="*/ 5760189 h 5821469"/>
              <a:gd name="connsiteX69" fmla="*/ 78664 w 6404172"/>
              <a:gd name="connsiteY69" fmla="*/ 414976 h 5821469"/>
              <a:gd name="connsiteX70" fmla="*/ 61279 w 6404172"/>
              <a:gd name="connsiteY70" fmla="*/ 78666 h 5821469"/>
              <a:gd name="connsiteX71" fmla="*/ 225835 w 6404172"/>
              <a:gd name="connsiteY71" fmla="*/ 320 h 582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404172" h="5821469">
                <a:moveTo>
                  <a:pt x="961685" y="4254957"/>
                </a:moveTo>
                <a:cubicBezTo>
                  <a:pt x="1022545" y="4251811"/>
                  <a:pt x="1084606" y="4271883"/>
                  <a:pt x="1133441" y="4315918"/>
                </a:cubicBezTo>
                <a:lnTo>
                  <a:pt x="2017676" y="5113236"/>
                </a:lnTo>
                <a:cubicBezTo>
                  <a:pt x="2115347" y="5201304"/>
                  <a:pt x="2123130" y="5351875"/>
                  <a:pt x="2035060" y="5449546"/>
                </a:cubicBezTo>
                <a:cubicBezTo>
                  <a:pt x="1946991" y="5547216"/>
                  <a:pt x="1796420" y="5554999"/>
                  <a:pt x="1698750" y="5466929"/>
                </a:cubicBezTo>
                <a:lnTo>
                  <a:pt x="814514" y="4669612"/>
                </a:lnTo>
                <a:cubicBezTo>
                  <a:pt x="716844" y="4581543"/>
                  <a:pt x="709061" y="4430972"/>
                  <a:pt x="797130" y="4333302"/>
                </a:cubicBezTo>
                <a:cubicBezTo>
                  <a:pt x="841165" y="4284467"/>
                  <a:pt x="900825" y="4258104"/>
                  <a:pt x="961685" y="4254957"/>
                </a:cubicBezTo>
                <a:close/>
                <a:moveTo>
                  <a:pt x="1086321" y="3469563"/>
                </a:moveTo>
                <a:cubicBezTo>
                  <a:pt x="1147181" y="3466417"/>
                  <a:pt x="1209242" y="3486488"/>
                  <a:pt x="1258076" y="3530523"/>
                </a:cubicBezTo>
                <a:lnTo>
                  <a:pt x="2786036" y="4908287"/>
                </a:lnTo>
                <a:cubicBezTo>
                  <a:pt x="2883707" y="4996356"/>
                  <a:pt x="2891489" y="5146928"/>
                  <a:pt x="2803420" y="5244598"/>
                </a:cubicBezTo>
                <a:cubicBezTo>
                  <a:pt x="2715351" y="5342267"/>
                  <a:pt x="2564780" y="5350050"/>
                  <a:pt x="2467110" y="5261981"/>
                </a:cubicBezTo>
                <a:lnTo>
                  <a:pt x="939150" y="3884217"/>
                </a:lnTo>
                <a:cubicBezTo>
                  <a:pt x="841479" y="3796148"/>
                  <a:pt x="833696" y="3645577"/>
                  <a:pt x="921766" y="3547906"/>
                </a:cubicBezTo>
                <a:cubicBezTo>
                  <a:pt x="965801" y="3499072"/>
                  <a:pt x="1025461" y="3472709"/>
                  <a:pt x="1086321" y="3469563"/>
                </a:cubicBezTo>
                <a:close/>
                <a:moveTo>
                  <a:pt x="1073016" y="2559785"/>
                </a:moveTo>
                <a:cubicBezTo>
                  <a:pt x="1133877" y="2556638"/>
                  <a:pt x="1195937" y="2576711"/>
                  <a:pt x="1244772" y="2620746"/>
                </a:cubicBezTo>
                <a:lnTo>
                  <a:pt x="3692337" y="4827719"/>
                </a:lnTo>
                <a:cubicBezTo>
                  <a:pt x="3790007" y="4915789"/>
                  <a:pt x="3797790" y="5066360"/>
                  <a:pt x="3709721" y="5164030"/>
                </a:cubicBezTo>
                <a:cubicBezTo>
                  <a:pt x="3621652" y="5261699"/>
                  <a:pt x="3471080" y="5269483"/>
                  <a:pt x="3373410" y="5181414"/>
                </a:cubicBezTo>
                <a:lnTo>
                  <a:pt x="925845" y="2974440"/>
                </a:lnTo>
                <a:cubicBezTo>
                  <a:pt x="828176" y="2886370"/>
                  <a:pt x="820392" y="2735799"/>
                  <a:pt x="908461" y="2638129"/>
                </a:cubicBezTo>
                <a:cubicBezTo>
                  <a:pt x="952496" y="2589294"/>
                  <a:pt x="1012156" y="2562931"/>
                  <a:pt x="1073016" y="2559785"/>
                </a:cubicBezTo>
                <a:close/>
                <a:moveTo>
                  <a:pt x="925307" y="1528816"/>
                </a:moveTo>
                <a:cubicBezTo>
                  <a:pt x="986167" y="1525670"/>
                  <a:pt x="1048227" y="1545741"/>
                  <a:pt x="1097062" y="1589776"/>
                </a:cubicBezTo>
                <a:lnTo>
                  <a:pt x="4733041" y="4868344"/>
                </a:lnTo>
                <a:cubicBezTo>
                  <a:pt x="4830711" y="4956414"/>
                  <a:pt x="4838494" y="5106985"/>
                  <a:pt x="4750423" y="5204655"/>
                </a:cubicBezTo>
                <a:cubicBezTo>
                  <a:pt x="4662355" y="5302324"/>
                  <a:pt x="4511784" y="5310108"/>
                  <a:pt x="4414114" y="5222039"/>
                </a:cubicBezTo>
                <a:lnTo>
                  <a:pt x="778136" y="1943471"/>
                </a:lnTo>
                <a:cubicBezTo>
                  <a:pt x="680466" y="1855401"/>
                  <a:pt x="672682" y="1704829"/>
                  <a:pt x="760752" y="1607160"/>
                </a:cubicBezTo>
                <a:cubicBezTo>
                  <a:pt x="804787" y="1558325"/>
                  <a:pt x="864447" y="1531962"/>
                  <a:pt x="925307" y="1528816"/>
                </a:cubicBezTo>
                <a:close/>
                <a:moveTo>
                  <a:pt x="2859006" y="579097"/>
                </a:moveTo>
                <a:cubicBezTo>
                  <a:pt x="2919867" y="575951"/>
                  <a:pt x="2981927" y="596023"/>
                  <a:pt x="3030762" y="640057"/>
                </a:cubicBezTo>
                <a:lnTo>
                  <a:pt x="5478327" y="2847031"/>
                </a:lnTo>
                <a:cubicBezTo>
                  <a:pt x="5575997" y="2935101"/>
                  <a:pt x="5583780" y="3085671"/>
                  <a:pt x="5495711" y="3183341"/>
                </a:cubicBezTo>
                <a:cubicBezTo>
                  <a:pt x="5407642" y="3281012"/>
                  <a:pt x="5257070" y="3288795"/>
                  <a:pt x="5159400" y="3200725"/>
                </a:cubicBezTo>
                <a:lnTo>
                  <a:pt x="2711835" y="993751"/>
                </a:lnTo>
                <a:cubicBezTo>
                  <a:pt x="2614165" y="905682"/>
                  <a:pt x="2606382" y="755111"/>
                  <a:pt x="2694451" y="657441"/>
                </a:cubicBezTo>
                <a:cubicBezTo>
                  <a:pt x="2738486" y="608606"/>
                  <a:pt x="2798146" y="582243"/>
                  <a:pt x="2859006" y="579097"/>
                </a:cubicBezTo>
                <a:close/>
                <a:moveTo>
                  <a:pt x="1818303" y="538472"/>
                </a:moveTo>
                <a:cubicBezTo>
                  <a:pt x="1879163" y="535326"/>
                  <a:pt x="1941223" y="555398"/>
                  <a:pt x="1990058" y="599432"/>
                </a:cubicBezTo>
                <a:lnTo>
                  <a:pt x="5626038" y="3878000"/>
                </a:lnTo>
                <a:cubicBezTo>
                  <a:pt x="5723706" y="3966069"/>
                  <a:pt x="5731489" y="4116640"/>
                  <a:pt x="5643420" y="4214310"/>
                </a:cubicBezTo>
                <a:cubicBezTo>
                  <a:pt x="5555351" y="4311981"/>
                  <a:pt x="5404780" y="4319764"/>
                  <a:pt x="5307109" y="4231694"/>
                </a:cubicBezTo>
                <a:lnTo>
                  <a:pt x="1671131" y="953126"/>
                </a:lnTo>
                <a:cubicBezTo>
                  <a:pt x="1573461" y="865057"/>
                  <a:pt x="1565678" y="714486"/>
                  <a:pt x="1653748" y="616817"/>
                </a:cubicBezTo>
                <a:cubicBezTo>
                  <a:pt x="1697783" y="567981"/>
                  <a:pt x="1757443" y="541618"/>
                  <a:pt x="1818303" y="538472"/>
                </a:cubicBezTo>
                <a:close/>
                <a:moveTo>
                  <a:pt x="3765307" y="498529"/>
                </a:moveTo>
                <a:cubicBezTo>
                  <a:pt x="3826167" y="495383"/>
                  <a:pt x="3888227" y="515454"/>
                  <a:pt x="3937061" y="559489"/>
                </a:cubicBezTo>
                <a:lnTo>
                  <a:pt x="5465022" y="1937253"/>
                </a:lnTo>
                <a:cubicBezTo>
                  <a:pt x="5562693" y="2025322"/>
                  <a:pt x="5570475" y="2175894"/>
                  <a:pt x="5482406" y="2273564"/>
                </a:cubicBezTo>
                <a:cubicBezTo>
                  <a:pt x="5394337" y="2371234"/>
                  <a:pt x="5243766" y="2379017"/>
                  <a:pt x="5146096" y="2290947"/>
                </a:cubicBezTo>
                <a:lnTo>
                  <a:pt x="3618136" y="913183"/>
                </a:lnTo>
                <a:cubicBezTo>
                  <a:pt x="3520465" y="825115"/>
                  <a:pt x="3512683" y="674543"/>
                  <a:pt x="3600752" y="576872"/>
                </a:cubicBezTo>
                <a:cubicBezTo>
                  <a:pt x="3644786" y="528037"/>
                  <a:pt x="3704447" y="501674"/>
                  <a:pt x="3765307" y="498529"/>
                </a:cubicBezTo>
                <a:close/>
                <a:moveTo>
                  <a:pt x="4533665" y="293579"/>
                </a:moveTo>
                <a:cubicBezTo>
                  <a:pt x="4594525" y="290433"/>
                  <a:pt x="4656584" y="310505"/>
                  <a:pt x="4705420" y="354540"/>
                </a:cubicBezTo>
                <a:lnTo>
                  <a:pt x="5589657" y="1151857"/>
                </a:lnTo>
                <a:cubicBezTo>
                  <a:pt x="5687327" y="1239926"/>
                  <a:pt x="5695110" y="1390497"/>
                  <a:pt x="5607040" y="1488167"/>
                </a:cubicBezTo>
                <a:cubicBezTo>
                  <a:pt x="5518971" y="1585838"/>
                  <a:pt x="5368400" y="1593621"/>
                  <a:pt x="5270730" y="1505551"/>
                </a:cubicBezTo>
                <a:lnTo>
                  <a:pt x="4386494" y="708234"/>
                </a:lnTo>
                <a:cubicBezTo>
                  <a:pt x="4288824" y="620165"/>
                  <a:pt x="4281040" y="469595"/>
                  <a:pt x="4369110" y="371924"/>
                </a:cubicBezTo>
                <a:cubicBezTo>
                  <a:pt x="4413144" y="323089"/>
                  <a:pt x="4472804" y="296726"/>
                  <a:pt x="4533665" y="293579"/>
                </a:cubicBezTo>
                <a:close/>
                <a:moveTo>
                  <a:pt x="225835" y="320"/>
                </a:moveTo>
                <a:cubicBezTo>
                  <a:pt x="286695" y="-2825"/>
                  <a:pt x="348756" y="17247"/>
                  <a:pt x="397591" y="61281"/>
                </a:cubicBezTo>
                <a:lnTo>
                  <a:pt x="6325509" y="5406495"/>
                </a:lnTo>
                <a:cubicBezTo>
                  <a:pt x="6423179" y="5494564"/>
                  <a:pt x="6430962" y="5645135"/>
                  <a:pt x="6342892" y="5742806"/>
                </a:cubicBezTo>
                <a:cubicBezTo>
                  <a:pt x="6254823" y="5840476"/>
                  <a:pt x="6104252" y="5848259"/>
                  <a:pt x="6006582" y="5760189"/>
                </a:cubicBezTo>
                <a:lnTo>
                  <a:pt x="78664" y="414976"/>
                </a:lnTo>
                <a:cubicBezTo>
                  <a:pt x="-19006" y="326906"/>
                  <a:pt x="-26789" y="176335"/>
                  <a:pt x="61279" y="78666"/>
                </a:cubicBezTo>
                <a:cubicBezTo>
                  <a:pt x="105315" y="29829"/>
                  <a:pt x="164975" y="3466"/>
                  <a:pt x="225835" y="32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967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 userDrawn="1"/>
        </p:nvSpPr>
        <p:spPr>
          <a:xfrm>
            <a:off x="3325586" y="1161715"/>
            <a:ext cx="6252930" cy="4517190"/>
          </a:xfrm>
          <a:custGeom>
            <a:avLst/>
            <a:gdLst>
              <a:gd name="connsiteX0" fmla="*/ 2129590 w 6388768"/>
              <a:gd name="connsiteY0" fmla="*/ 0 h 4259179"/>
              <a:gd name="connsiteX1" fmla="*/ 3194384 w 6388768"/>
              <a:gd name="connsiteY1" fmla="*/ 1064795 h 4259179"/>
              <a:gd name="connsiteX2" fmla="*/ 4259179 w 6388768"/>
              <a:gd name="connsiteY2" fmla="*/ 0 h 4259179"/>
              <a:gd name="connsiteX3" fmla="*/ 6388768 w 6388768"/>
              <a:gd name="connsiteY3" fmla="*/ 2129590 h 4259179"/>
              <a:gd name="connsiteX4" fmla="*/ 4259179 w 6388768"/>
              <a:gd name="connsiteY4" fmla="*/ 4259179 h 4259179"/>
              <a:gd name="connsiteX5" fmla="*/ 3194384 w 6388768"/>
              <a:gd name="connsiteY5" fmla="*/ 3194385 h 4259179"/>
              <a:gd name="connsiteX6" fmla="*/ 2129590 w 6388768"/>
              <a:gd name="connsiteY6" fmla="*/ 4259179 h 4259179"/>
              <a:gd name="connsiteX7" fmla="*/ 0 w 6388768"/>
              <a:gd name="connsiteY7" fmla="*/ 2129590 h 4259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88768" h="4259179">
                <a:moveTo>
                  <a:pt x="2129590" y="0"/>
                </a:moveTo>
                <a:lnTo>
                  <a:pt x="3194384" y="1064795"/>
                </a:lnTo>
                <a:lnTo>
                  <a:pt x="4259179" y="0"/>
                </a:lnTo>
                <a:lnTo>
                  <a:pt x="6388768" y="2129590"/>
                </a:lnTo>
                <a:lnTo>
                  <a:pt x="4259179" y="4259179"/>
                </a:lnTo>
                <a:lnTo>
                  <a:pt x="3194384" y="3194385"/>
                </a:lnTo>
                <a:lnTo>
                  <a:pt x="2129590" y="4259179"/>
                </a:lnTo>
                <a:lnTo>
                  <a:pt x="0" y="21295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4271963" y="1894139"/>
            <a:ext cx="5083341" cy="3069722"/>
          </a:xfrm>
          <a:custGeom>
            <a:avLst/>
            <a:gdLst>
              <a:gd name="connsiteX0" fmla="*/ 2085474 w 6256420"/>
              <a:gd name="connsiteY0" fmla="*/ 0 h 3802649"/>
              <a:gd name="connsiteX1" fmla="*/ 3128210 w 6256420"/>
              <a:gd name="connsiteY1" fmla="*/ 950663 h 3802649"/>
              <a:gd name="connsiteX2" fmla="*/ 4170947 w 6256420"/>
              <a:gd name="connsiteY2" fmla="*/ 0 h 3802649"/>
              <a:gd name="connsiteX3" fmla="*/ 6256420 w 6256420"/>
              <a:gd name="connsiteY3" fmla="*/ 1901325 h 3802649"/>
              <a:gd name="connsiteX4" fmla="*/ 4170947 w 6256420"/>
              <a:gd name="connsiteY4" fmla="*/ 3802649 h 3802649"/>
              <a:gd name="connsiteX5" fmla="*/ 3128210 w 6256420"/>
              <a:gd name="connsiteY5" fmla="*/ 2851988 h 3802649"/>
              <a:gd name="connsiteX6" fmla="*/ 2085474 w 6256420"/>
              <a:gd name="connsiteY6" fmla="*/ 3802649 h 3802649"/>
              <a:gd name="connsiteX7" fmla="*/ 0 w 6256420"/>
              <a:gd name="connsiteY7" fmla="*/ 1901325 h 380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56420" h="3802649">
                <a:moveTo>
                  <a:pt x="2085474" y="0"/>
                </a:moveTo>
                <a:lnTo>
                  <a:pt x="3128210" y="950663"/>
                </a:lnTo>
                <a:lnTo>
                  <a:pt x="4170947" y="0"/>
                </a:lnTo>
                <a:lnTo>
                  <a:pt x="6256420" y="1901325"/>
                </a:lnTo>
                <a:lnTo>
                  <a:pt x="4170947" y="3802649"/>
                </a:lnTo>
                <a:lnTo>
                  <a:pt x="3128210" y="2851988"/>
                </a:lnTo>
                <a:lnTo>
                  <a:pt x="2085474" y="3802649"/>
                </a:lnTo>
                <a:lnTo>
                  <a:pt x="0" y="19013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82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475874"/>
            <a:ext cx="9906000" cy="39624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11091" y="1812190"/>
            <a:ext cx="9917091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18484" y="5073676"/>
            <a:ext cx="9917091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-11091" y="1634476"/>
            <a:ext cx="10068639" cy="391870"/>
            <a:chOff x="-13651" y="846161"/>
            <a:chExt cx="12392170" cy="464024"/>
          </a:xfrm>
        </p:grpSpPr>
        <p:sp>
          <p:nvSpPr>
            <p:cNvPr id="10" name="Rounded Rectangle 9"/>
            <p:cNvSpPr/>
            <p:nvPr/>
          </p:nvSpPr>
          <p:spPr>
            <a:xfrm>
              <a:off x="-13651" y="846161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450373" y="846161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914397" y="846161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Rounded Rectangle 12"/>
            <p:cNvSpPr/>
            <p:nvPr userDrawn="1"/>
          </p:nvSpPr>
          <p:spPr>
            <a:xfrm>
              <a:off x="1378421" y="846161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842445" y="846161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2306469" y="846161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0493" y="846161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234517" y="846161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698541" y="846161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162565" y="846161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626589" y="846161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090613" y="846161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5554637" y="846161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018661" y="846161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482685" y="846161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6946709" y="846161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7410733" y="846161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7874757" y="846161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8338781" y="846161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8802805" y="846161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9266829" y="846161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9730853" y="846161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10194877" y="846161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0658901" y="846161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11122925" y="846161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1586949" y="846161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12050973" y="846161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37" name="Group 36"/>
          <p:cNvGrpSpPr/>
          <p:nvPr userDrawn="1"/>
        </p:nvGrpSpPr>
        <p:grpSpPr>
          <a:xfrm>
            <a:off x="-170032" y="4878863"/>
            <a:ext cx="10068639" cy="345216"/>
            <a:chOff x="-200171" y="4080678"/>
            <a:chExt cx="12392170" cy="464024"/>
          </a:xfrm>
        </p:grpSpPr>
        <p:sp>
          <p:nvSpPr>
            <p:cNvPr id="38" name="Rounded Rectangle 37"/>
            <p:cNvSpPr/>
            <p:nvPr/>
          </p:nvSpPr>
          <p:spPr>
            <a:xfrm>
              <a:off x="-200171" y="4080678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63853" y="4080678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727877" y="4080678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1191901" y="4080678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1655925" y="4080678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2119949" y="4080678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2583973" y="4080678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3047997" y="4080678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3512021" y="4080678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3976045" y="4080678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440069" y="4080678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4904093" y="4080678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5368117" y="4080678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5832141" y="4080678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296165" y="4080678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760189" y="4080678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224213" y="4080678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7688237" y="4080678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8152261" y="4080678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8616285" y="4080678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9080309" y="4080678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9544333" y="4080678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10008357" y="4080678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10472381" y="4080678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2" name="Rounded Rectangle 61"/>
            <p:cNvSpPr/>
            <p:nvPr/>
          </p:nvSpPr>
          <p:spPr>
            <a:xfrm>
              <a:off x="10936405" y="4080678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11400429" y="4080678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11864453" y="4080678"/>
              <a:ext cx="327546" cy="4640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69" name="Picture Placeholder 68"/>
          <p:cNvSpPr>
            <a:spLocks noGrp="1"/>
          </p:cNvSpPr>
          <p:nvPr>
            <p:ph type="pic" sz="quarter" idx="10"/>
          </p:nvPr>
        </p:nvSpPr>
        <p:spPr>
          <a:xfrm>
            <a:off x="-483155" y="2269393"/>
            <a:ext cx="2528249" cy="2320120"/>
          </a:xfrm>
          <a:custGeom>
            <a:avLst/>
            <a:gdLst>
              <a:gd name="connsiteX0" fmla="*/ 125426 w 3111690"/>
              <a:gd name="connsiteY0" fmla="*/ 0 h 2320120"/>
              <a:gd name="connsiteX1" fmla="*/ 2986264 w 3111690"/>
              <a:gd name="connsiteY1" fmla="*/ 0 h 2320120"/>
              <a:gd name="connsiteX2" fmla="*/ 3111690 w 3111690"/>
              <a:gd name="connsiteY2" fmla="*/ 125426 h 2320120"/>
              <a:gd name="connsiteX3" fmla="*/ 3111690 w 3111690"/>
              <a:gd name="connsiteY3" fmla="*/ 2194694 h 2320120"/>
              <a:gd name="connsiteX4" fmla="*/ 2986264 w 3111690"/>
              <a:gd name="connsiteY4" fmla="*/ 2320120 h 2320120"/>
              <a:gd name="connsiteX5" fmla="*/ 125426 w 3111690"/>
              <a:gd name="connsiteY5" fmla="*/ 2320120 h 2320120"/>
              <a:gd name="connsiteX6" fmla="*/ 0 w 3111690"/>
              <a:gd name="connsiteY6" fmla="*/ 2194694 h 2320120"/>
              <a:gd name="connsiteX7" fmla="*/ 0 w 3111690"/>
              <a:gd name="connsiteY7" fmla="*/ 125426 h 2320120"/>
              <a:gd name="connsiteX8" fmla="*/ 125426 w 3111690"/>
              <a:gd name="connsiteY8" fmla="*/ 0 h 232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1690" h="2320120">
                <a:moveTo>
                  <a:pt x="125426" y="0"/>
                </a:moveTo>
                <a:lnTo>
                  <a:pt x="2986264" y="0"/>
                </a:lnTo>
                <a:cubicBezTo>
                  <a:pt x="3055535" y="0"/>
                  <a:pt x="3111690" y="56155"/>
                  <a:pt x="3111690" y="125426"/>
                </a:cubicBezTo>
                <a:lnTo>
                  <a:pt x="3111690" y="2194694"/>
                </a:lnTo>
                <a:cubicBezTo>
                  <a:pt x="3111690" y="2263965"/>
                  <a:pt x="3055535" y="2320120"/>
                  <a:pt x="2986264" y="2320120"/>
                </a:cubicBezTo>
                <a:lnTo>
                  <a:pt x="125426" y="2320120"/>
                </a:lnTo>
                <a:cubicBezTo>
                  <a:pt x="56155" y="2320120"/>
                  <a:pt x="0" y="2263965"/>
                  <a:pt x="0" y="2194694"/>
                </a:cubicBezTo>
                <a:lnTo>
                  <a:pt x="0" y="125426"/>
                </a:lnTo>
                <a:cubicBezTo>
                  <a:pt x="0" y="56155"/>
                  <a:pt x="56155" y="0"/>
                  <a:pt x="1254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0" name="Picture Placeholder 69"/>
          <p:cNvSpPr>
            <a:spLocks noGrp="1"/>
          </p:cNvSpPr>
          <p:nvPr>
            <p:ph type="pic" sz="quarter" idx="11"/>
          </p:nvPr>
        </p:nvSpPr>
        <p:spPr>
          <a:xfrm>
            <a:off x="2289047" y="2294630"/>
            <a:ext cx="2528249" cy="2320120"/>
          </a:xfrm>
          <a:custGeom>
            <a:avLst/>
            <a:gdLst>
              <a:gd name="connsiteX0" fmla="*/ 125426 w 3111690"/>
              <a:gd name="connsiteY0" fmla="*/ 0 h 2320120"/>
              <a:gd name="connsiteX1" fmla="*/ 2986264 w 3111690"/>
              <a:gd name="connsiteY1" fmla="*/ 0 h 2320120"/>
              <a:gd name="connsiteX2" fmla="*/ 3111690 w 3111690"/>
              <a:gd name="connsiteY2" fmla="*/ 125426 h 2320120"/>
              <a:gd name="connsiteX3" fmla="*/ 3111690 w 3111690"/>
              <a:gd name="connsiteY3" fmla="*/ 2194694 h 2320120"/>
              <a:gd name="connsiteX4" fmla="*/ 2986264 w 3111690"/>
              <a:gd name="connsiteY4" fmla="*/ 2320120 h 2320120"/>
              <a:gd name="connsiteX5" fmla="*/ 125426 w 3111690"/>
              <a:gd name="connsiteY5" fmla="*/ 2320120 h 2320120"/>
              <a:gd name="connsiteX6" fmla="*/ 0 w 3111690"/>
              <a:gd name="connsiteY6" fmla="*/ 2194694 h 2320120"/>
              <a:gd name="connsiteX7" fmla="*/ 0 w 3111690"/>
              <a:gd name="connsiteY7" fmla="*/ 125426 h 2320120"/>
              <a:gd name="connsiteX8" fmla="*/ 125426 w 3111690"/>
              <a:gd name="connsiteY8" fmla="*/ 0 h 232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1690" h="2320120">
                <a:moveTo>
                  <a:pt x="125426" y="0"/>
                </a:moveTo>
                <a:lnTo>
                  <a:pt x="2986264" y="0"/>
                </a:lnTo>
                <a:cubicBezTo>
                  <a:pt x="3055535" y="0"/>
                  <a:pt x="3111690" y="56155"/>
                  <a:pt x="3111690" y="125426"/>
                </a:cubicBezTo>
                <a:lnTo>
                  <a:pt x="3111690" y="2194694"/>
                </a:lnTo>
                <a:cubicBezTo>
                  <a:pt x="3111690" y="2263965"/>
                  <a:pt x="3055535" y="2320120"/>
                  <a:pt x="2986264" y="2320120"/>
                </a:cubicBezTo>
                <a:lnTo>
                  <a:pt x="125426" y="2320120"/>
                </a:lnTo>
                <a:cubicBezTo>
                  <a:pt x="56155" y="2320120"/>
                  <a:pt x="0" y="2263965"/>
                  <a:pt x="0" y="2194694"/>
                </a:cubicBezTo>
                <a:lnTo>
                  <a:pt x="0" y="125426"/>
                </a:lnTo>
                <a:cubicBezTo>
                  <a:pt x="0" y="56155"/>
                  <a:pt x="56155" y="0"/>
                  <a:pt x="1254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1" name="Picture Placeholder 70"/>
          <p:cNvSpPr>
            <a:spLocks noGrp="1"/>
          </p:cNvSpPr>
          <p:nvPr>
            <p:ph type="pic" sz="quarter" idx="12"/>
          </p:nvPr>
        </p:nvSpPr>
        <p:spPr>
          <a:xfrm>
            <a:off x="5061250" y="2319867"/>
            <a:ext cx="2528249" cy="2320120"/>
          </a:xfrm>
          <a:custGeom>
            <a:avLst/>
            <a:gdLst>
              <a:gd name="connsiteX0" fmla="*/ 125426 w 3111690"/>
              <a:gd name="connsiteY0" fmla="*/ 0 h 2320120"/>
              <a:gd name="connsiteX1" fmla="*/ 2986264 w 3111690"/>
              <a:gd name="connsiteY1" fmla="*/ 0 h 2320120"/>
              <a:gd name="connsiteX2" fmla="*/ 3111690 w 3111690"/>
              <a:gd name="connsiteY2" fmla="*/ 125426 h 2320120"/>
              <a:gd name="connsiteX3" fmla="*/ 3111690 w 3111690"/>
              <a:gd name="connsiteY3" fmla="*/ 2194694 h 2320120"/>
              <a:gd name="connsiteX4" fmla="*/ 2986264 w 3111690"/>
              <a:gd name="connsiteY4" fmla="*/ 2320120 h 2320120"/>
              <a:gd name="connsiteX5" fmla="*/ 125426 w 3111690"/>
              <a:gd name="connsiteY5" fmla="*/ 2320120 h 2320120"/>
              <a:gd name="connsiteX6" fmla="*/ 0 w 3111690"/>
              <a:gd name="connsiteY6" fmla="*/ 2194694 h 2320120"/>
              <a:gd name="connsiteX7" fmla="*/ 0 w 3111690"/>
              <a:gd name="connsiteY7" fmla="*/ 125426 h 2320120"/>
              <a:gd name="connsiteX8" fmla="*/ 125426 w 3111690"/>
              <a:gd name="connsiteY8" fmla="*/ 0 h 232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1690" h="2320120">
                <a:moveTo>
                  <a:pt x="125426" y="0"/>
                </a:moveTo>
                <a:lnTo>
                  <a:pt x="2986264" y="0"/>
                </a:lnTo>
                <a:cubicBezTo>
                  <a:pt x="3055535" y="0"/>
                  <a:pt x="3111690" y="56155"/>
                  <a:pt x="3111690" y="125426"/>
                </a:cubicBezTo>
                <a:lnTo>
                  <a:pt x="3111690" y="2194694"/>
                </a:lnTo>
                <a:cubicBezTo>
                  <a:pt x="3111690" y="2263965"/>
                  <a:pt x="3055535" y="2320120"/>
                  <a:pt x="2986264" y="2320120"/>
                </a:cubicBezTo>
                <a:lnTo>
                  <a:pt x="125426" y="2320120"/>
                </a:lnTo>
                <a:cubicBezTo>
                  <a:pt x="56155" y="2320120"/>
                  <a:pt x="0" y="2263965"/>
                  <a:pt x="0" y="2194694"/>
                </a:cubicBezTo>
                <a:lnTo>
                  <a:pt x="0" y="125426"/>
                </a:lnTo>
                <a:cubicBezTo>
                  <a:pt x="0" y="56155"/>
                  <a:pt x="56155" y="0"/>
                  <a:pt x="1254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2" name="Picture Placeholder 71"/>
          <p:cNvSpPr>
            <a:spLocks noGrp="1"/>
          </p:cNvSpPr>
          <p:nvPr>
            <p:ph type="pic" sz="quarter" idx="13"/>
          </p:nvPr>
        </p:nvSpPr>
        <p:spPr>
          <a:xfrm>
            <a:off x="7833452" y="2345104"/>
            <a:ext cx="2528249" cy="2320120"/>
          </a:xfrm>
          <a:custGeom>
            <a:avLst/>
            <a:gdLst>
              <a:gd name="connsiteX0" fmla="*/ 125426 w 3111690"/>
              <a:gd name="connsiteY0" fmla="*/ 0 h 2320120"/>
              <a:gd name="connsiteX1" fmla="*/ 2986264 w 3111690"/>
              <a:gd name="connsiteY1" fmla="*/ 0 h 2320120"/>
              <a:gd name="connsiteX2" fmla="*/ 3111690 w 3111690"/>
              <a:gd name="connsiteY2" fmla="*/ 125426 h 2320120"/>
              <a:gd name="connsiteX3" fmla="*/ 3111690 w 3111690"/>
              <a:gd name="connsiteY3" fmla="*/ 2194694 h 2320120"/>
              <a:gd name="connsiteX4" fmla="*/ 2986264 w 3111690"/>
              <a:gd name="connsiteY4" fmla="*/ 2320120 h 2320120"/>
              <a:gd name="connsiteX5" fmla="*/ 125426 w 3111690"/>
              <a:gd name="connsiteY5" fmla="*/ 2320120 h 2320120"/>
              <a:gd name="connsiteX6" fmla="*/ 0 w 3111690"/>
              <a:gd name="connsiteY6" fmla="*/ 2194694 h 2320120"/>
              <a:gd name="connsiteX7" fmla="*/ 0 w 3111690"/>
              <a:gd name="connsiteY7" fmla="*/ 125426 h 2320120"/>
              <a:gd name="connsiteX8" fmla="*/ 125426 w 3111690"/>
              <a:gd name="connsiteY8" fmla="*/ 0 h 232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1690" h="2320120">
                <a:moveTo>
                  <a:pt x="125426" y="0"/>
                </a:moveTo>
                <a:lnTo>
                  <a:pt x="2986264" y="0"/>
                </a:lnTo>
                <a:cubicBezTo>
                  <a:pt x="3055535" y="0"/>
                  <a:pt x="3111690" y="56155"/>
                  <a:pt x="3111690" y="125426"/>
                </a:cubicBezTo>
                <a:lnTo>
                  <a:pt x="3111690" y="2194694"/>
                </a:lnTo>
                <a:cubicBezTo>
                  <a:pt x="3111690" y="2263965"/>
                  <a:pt x="3055535" y="2320120"/>
                  <a:pt x="2986264" y="2320120"/>
                </a:cubicBezTo>
                <a:lnTo>
                  <a:pt x="125426" y="2320120"/>
                </a:lnTo>
                <a:cubicBezTo>
                  <a:pt x="56155" y="2320120"/>
                  <a:pt x="0" y="2263965"/>
                  <a:pt x="0" y="2194694"/>
                </a:cubicBezTo>
                <a:lnTo>
                  <a:pt x="0" y="125426"/>
                </a:lnTo>
                <a:cubicBezTo>
                  <a:pt x="0" y="56155"/>
                  <a:pt x="56155" y="0"/>
                  <a:pt x="1254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05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69" grpId="0"/>
      <p:bldP spid="70" grpId="0"/>
      <p:bldP spid="71" grpId="0"/>
      <p:bldP spid="72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281363" y="2028825"/>
            <a:ext cx="3343275" cy="39528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060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652838" y="1714500"/>
            <a:ext cx="2677716" cy="1543050"/>
          </a:xfrm>
          <a:prstGeom prst="rect">
            <a:avLst/>
          </a:prstGeom>
          <a:solidFill>
            <a:srgbClr val="1F6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26256" y="3810002"/>
            <a:ext cx="2677716" cy="1635457"/>
          </a:xfrm>
          <a:prstGeom prst="rect">
            <a:avLst/>
          </a:prstGeom>
          <a:solidFill>
            <a:srgbClr val="2C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652838" y="3810002"/>
            <a:ext cx="2677716" cy="1635457"/>
          </a:xfrm>
          <a:prstGeom prst="rect">
            <a:avLst/>
          </a:prstGeom>
          <a:solidFill>
            <a:srgbClr val="2C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779419" y="3810002"/>
            <a:ext cx="2677716" cy="1635457"/>
          </a:xfrm>
          <a:prstGeom prst="rect">
            <a:avLst/>
          </a:prstGeom>
          <a:solidFill>
            <a:srgbClr val="2C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10" name="Straight Connector 9"/>
          <p:cNvCxnSpPr>
            <a:stCxn id="6" idx="2"/>
            <a:endCxn id="8" idx="0"/>
          </p:cNvCxnSpPr>
          <p:nvPr userDrawn="1"/>
        </p:nvCxnSpPr>
        <p:spPr>
          <a:xfrm>
            <a:off x="4991696" y="3257550"/>
            <a:ext cx="0" cy="55245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857375" y="3562352"/>
            <a:ext cx="6260902" cy="2156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7" idx="0"/>
          </p:cNvCxnSpPr>
          <p:nvPr userDrawn="1"/>
        </p:nvCxnSpPr>
        <p:spPr>
          <a:xfrm>
            <a:off x="1860226" y="3573381"/>
            <a:ext cx="4888" cy="2366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8118277" y="3584472"/>
            <a:ext cx="249" cy="24765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4991696" y="1897041"/>
            <a:ext cx="1207294" cy="1214461"/>
          </a:xfr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endParaRPr lang="en-US" dirty="0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4987826" y="4020499"/>
            <a:ext cx="1207294" cy="1214461"/>
          </a:xfr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endParaRPr lang="en-US" dirty="0"/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8118277" y="4020498"/>
            <a:ext cx="1207294" cy="1214461"/>
          </a:xfr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endParaRPr lang="en-US" dirty="0"/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1862671" y="4020497"/>
            <a:ext cx="1207294" cy="1214461"/>
          </a:xfr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965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C7DC-CE4D-49F2-B975-EE28F0171685}" type="datetimeFigureOut">
              <a:rPr lang="id-ID" smtClean="0"/>
              <a:pPr/>
              <a:t>15/08/2023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4A51-C661-4203-BC54-0FE26A603722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275677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687651" y="1714500"/>
            <a:ext cx="4618411" cy="1543050"/>
          </a:xfrm>
          <a:prstGeom prst="rect">
            <a:avLst/>
          </a:prstGeom>
          <a:solidFill>
            <a:srgbClr val="1F6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857375" y="3562352"/>
            <a:ext cx="6260902" cy="2156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860226" y="3573381"/>
            <a:ext cx="4888" cy="2366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8118277" y="3584472"/>
            <a:ext cx="249" cy="24765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1126939" y="3888720"/>
            <a:ext cx="1496989" cy="2486791"/>
          </a:xfrm>
          <a:prstGeom prst="rect">
            <a:avLst/>
          </a:prstGeom>
          <a:solidFill>
            <a:srgbClr val="2C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687650" y="3888721"/>
            <a:ext cx="1496989" cy="2486791"/>
          </a:xfrm>
          <a:prstGeom prst="rect">
            <a:avLst/>
          </a:prstGeom>
          <a:solidFill>
            <a:srgbClr val="2C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248361" y="3888721"/>
            <a:ext cx="1496989" cy="2486791"/>
          </a:xfrm>
          <a:prstGeom prst="rect">
            <a:avLst/>
          </a:prstGeom>
          <a:solidFill>
            <a:srgbClr val="2C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5809072" y="3888721"/>
            <a:ext cx="1496989" cy="2486791"/>
          </a:xfrm>
          <a:prstGeom prst="rect">
            <a:avLst/>
          </a:prstGeom>
          <a:solidFill>
            <a:srgbClr val="2C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7369782" y="3888720"/>
            <a:ext cx="1496989" cy="2486791"/>
          </a:xfrm>
          <a:prstGeom prst="rect">
            <a:avLst/>
          </a:prstGeom>
          <a:solidFill>
            <a:srgbClr val="2C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4956697" y="1914629"/>
            <a:ext cx="2204517" cy="1214461"/>
          </a:xfr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260026" y="4114801"/>
            <a:ext cx="1230816" cy="1214461"/>
          </a:xfr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endParaRPr lang="en-US" dirty="0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2820737" y="4114801"/>
            <a:ext cx="1230816" cy="1214461"/>
          </a:xfr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endParaRPr lang="en-US" dirty="0"/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4381446" y="4114801"/>
            <a:ext cx="1230816" cy="1214461"/>
          </a:xfr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endParaRPr lang="en-US" dirty="0"/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5942157" y="4114801"/>
            <a:ext cx="1230816" cy="1214461"/>
          </a:xfr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endParaRPr lang="en-US" dirty="0"/>
          </a:p>
        </p:txBody>
      </p:sp>
      <p:sp>
        <p:nvSpPr>
          <p:cNvPr id="20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7502867" y="4114801"/>
            <a:ext cx="1230816" cy="1214461"/>
          </a:xfr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4671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652838" y="1714500"/>
            <a:ext cx="2677716" cy="1543050"/>
          </a:xfrm>
          <a:prstGeom prst="rect">
            <a:avLst/>
          </a:prstGeom>
          <a:solidFill>
            <a:srgbClr val="1F6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4991696" y="1897041"/>
            <a:ext cx="1207294" cy="1214461"/>
          </a:xfr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526256" y="3810001"/>
            <a:ext cx="2677716" cy="980364"/>
          </a:xfrm>
          <a:prstGeom prst="rect">
            <a:avLst/>
          </a:prstGeom>
          <a:solidFill>
            <a:srgbClr val="2C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2284294" y="3965814"/>
            <a:ext cx="785670" cy="668741"/>
          </a:xfrm>
        </p:spPr>
        <p:txBody>
          <a:bodyPr>
            <a:normAutofit/>
          </a:bodyPr>
          <a:lstStyle>
            <a:lvl1pPr algn="ctr">
              <a:defRPr sz="900"/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652838" y="3810001"/>
            <a:ext cx="2677716" cy="980364"/>
          </a:xfrm>
          <a:prstGeom prst="rect">
            <a:avLst/>
          </a:prstGeom>
          <a:solidFill>
            <a:srgbClr val="2C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5410875" y="3965814"/>
            <a:ext cx="785670" cy="668741"/>
          </a:xfrm>
        </p:spPr>
        <p:txBody>
          <a:bodyPr>
            <a:normAutofit/>
          </a:bodyPr>
          <a:lstStyle>
            <a:lvl1pPr algn="ctr">
              <a:defRPr sz="900"/>
            </a:lvl1pPr>
          </a:lstStyle>
          <a:p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779419" y="3810001"/>
            <a:ext cx="2677716" cy="980364"/>
          </a:xfrm>
          <a:prstGeom prst="rect">
            <a:avLst/>
          </a:prstGeom>
          <a:solidFill>
            <a:srgbClr val="2C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8537457" y="3965814"/>
            <a:ext cx="785670" cy="668741"/>
          </a:xfrm>
        </p:spPr>
        <p:txBody>
          <a:bodyPr>
            <a:normAutofit/>
          </a:bodyPr>
          <a:lstStyle>
            <a:lvl1pPr algn="ctr">
              <a:defRPr sz="900"/>
            </a:lvl1pPr>
          </a:lstStyle>
          <a:p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526256" y="5268891"/>
            <a:ext cx="2677716" cy="980364"/>
          </a:xfrm>
          <a:prstGeom prst="rect">
            <a:avLst/>
          </a:prstGeom>
          <a:solidFill>
            <a:srgbClr val="2C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2284294" y="5424704"/>
            <a:ext cx="785670" cy="668741"/>
          </a:xfrm>
        </p:spPr>
        <p:txBody>
          <a:bodyPr>
            <a:normAutofit/>
          </a:bodyPr>
          <a:lstStyle>
            <a:lvl1pPr algn="ctr">
              <a:defRPr sz="900"/>
            </a:lvl1pPr>
          </a:lstStyle>
          <a:p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3652838" y="5268891"/>
            <a:ext cx="2677716" cy="980364"/>
          </a:xfrm>
          <a:prstGeom prst="rect">
            <a:avLst/>
          </a:prstGeom>
          <a:solidFill>
            <a:srgbClr val="2C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5410875" y="5424704"/>
            <a:ext cx="785670" cy="668741"/>
          </a:xfrm>
        </p:spPr>
        <p:txBody>
          <a:bodyPr>
            <a:normAutofit/>
          </a:bodyPr>
          <a:lstStyle>
            <a:lvl1pPr algn="ctr">
              <a:defRPr sz="900"/>
            </a:lvl1pPr>
          </a:lstStyle>
          <a:p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6779419" y="5268891"/>
            <a:ext cx="2677716" cy="980364"/>
          </a:xfrm>
          <a:prstGeom prst="rect">
            <a:avLst/>
          </a:prstGeom>
          <a:solidFill>
            <a:srgbClr val="2C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8537457" y="5424704"/>
            <a:ext cx="785670" cy="668741"/>
          </a:xfrm>
        </p:spPr>
        <p:txBody>
          <a:bodyPr>
            <a:normAutofit/>
          </a:bodyPr>
          <a:lstStyle>
            <a:lvl1pPr algn="ctr">
              <a:defRPr sz="900"/>
            </a:lvl1pPr>
          </a:lstStyle>
          <a:p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991696" y="3257550"/>
            <a:ext cx="0" cy="55245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1857375" y="3562352"/>
            <a:ext cx="6260902" cy="2156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1860226" y="3573381"/>
            <a:ext cx="4888" cy="2366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8118277" y="3584472"/>
            <a:ext cx="249" cy="24765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0" idx="2"/>
          </p:cNvCxnSpPr>
          <p:nvPr userDrawn="1"/>
        </p:nvCxnSpPr>
        <p:spPr>
          <a:xfrm flipH="1">
            <a:off x="4988844" y="4790367"/>
            <a:ext cx="2851" cy="46294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8" idx="2"/>
          </p:cNvCxnSpPr>
          <p:nvPr userDrawn="1"/>
        </p:nvCxnSpPr>
        <p:spPr>
          <a:xfrm flipH="1">
            <a:off x="1862263" y="4790367"/>
            <a:ext cx="2851" cy="46294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2" idx="2"/>
          </p:cNvCxnSpPr>
          <p:nvPr userDrawn="1"/>
        </p:nvCxnSpPr>
        <p:spPr>
          <a:xfrm flipH="1">
            <a:off x="8115427" y="4790367"/>
            <a:ext cx="2850" cy="48506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5070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05513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9926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032933">
            <a:off x="3778267" y="1557892"/>
            <a:ext cx="5156520" cy="3968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292059">
            <a:off x="3802317" y="1575507"/>
            <a:ext cx="5156520" cy="3968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390953">
            <a:off x="3842995" y="1785491"/>
            <a:ext cx="5156520" cy="3968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86966" y="1824833"/>
            <a:ext cx="5156520" cy="3968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6578203" y="2363810"/>
            <a:ext cx="2223743" cy="2856951"/>
          </a:xfrm>
          <a:custGeom>
            <a:avLst/>
            <a:gdLst>
              <a:gd name="connsiteX0" fmla="*/ 2710935 w 5012437"/>
              <a:gd name="connsiteY0" fmla="*/ 2447517 h 2856951"/>
              <a:gd name="connsiteX1" fmla="*/ 4742189 w 5012437"/>
              <a:gd name="connsiteY1" fmla="*/ 2447517 h 2856951"/>
              <a:gd name="connsiteX2" fmla="*/ 4946906 w 5012437"/>
              <a:gd name="connsiteY2" fmla="*/ 2652234 h 2856951"/>
              <a:gd name="connsiteX3" fmla="*/ 4946905 w 5012437"/>
              <a:gd name="connsiteY3" fmla="*/ 2652234 h 2856951"/>
              <a:gd name="connsiteX4" fmla="*/ 4742188 w 5012437"/>
              <a:gd name="connsiteY4" fmla="*/ 2856951 h 2856951"/>
              <a:gd name="connsiteX5" fmla="*/ 2710935 w 5012437"/>
              <a:gd name="connsiteY5" fmla="*/ 2856950 h 2856951"/>
              <a:gd name="connsiteX6" fmla="*/ 2522306 w 5012437"/>
              <a:gd name="connsiteY6" fmla="*/ 2731918 h 2856951"/>
              <a:gd name="connsiteX7" fmla="*/ 2506218 w 5012437"/>
              <a:gd name="connsiteY7" fmla="*/ 2652234 h 2856951"/>
              <a:gd name="connsiteX8" fmla="*/ 2522306 w 5012437"/>
              <a:gd name="connsiteY8" fmla="*/ 2572549 h 2856951"/>
              <a:gd name="connsiteX9" fmla="*/ 2710935 w 5012437"/>
              <a:gd name="connsiteY9" fmla="*/ 2447517 h 2856951"/>
              <a:gd name="connsiteX10" fmla="*/ 253876 w 5012437"/>
              <a:gd name="connsiteY10" fmla="*/ 1811058 h 2856951"/>
              <a:gd name="connsiteX11" fmla="*/ 4758561 w 5012437"/>
              <a:gd name="connsiteY11" fmla="*/ 1811058 h 2856951"/>
              <a:gd name="connsiteX12" fmla="*/ 5012437 w 5012437"/>
              <a:gd name="connsiteY12" fmla="*/ 2064934 h 2856951"/>
              <a:gd name="connsiteX13" fmla="*/ 4758561 w 5012437"/>
              <a:gd name="connsiteY13" fmla="*/ 2318810 h 2856951"/>
              <a:gd name="connsiteX14" fmla="*/ 253876 w 5012437"/>
              <a:gd name="connsiteY14" fmla="*/ 2318810 h 2856951"/>
              <a:gd name="connsiteX15" fmla="*/ 0 w 5012437"/>
              <a:gd name="connsiteY15" fmla="*/ 2064934 h 2856951"/>
              <a:gd name="connsiteX16" fmla="*/ 253876 w 5012437"/>
              <a:gd name="connsiteY16" fmla="*/ 1811058 h 2856951"/>
              <a:gd name="connsiteX17" fmla="*/ 1225426 w 5012437"/>
              <a:gd name="connsiteY17" fmla="*/ 1174599 h 2856951"/>
              <a:gd name="connsiteX18" fmla="*/ 4758561 w 5012437"/>
              <a:gd name="connsiteY18" fmla="*/ 1174599 h 2856951"/>
              <a:gd name="connsiteX19" fmla="*/ 5012437 w 5012437"/>
              <a:gd name="connsiteY19" fmla="*/ 1428475 h 2856951"/>
              <a:gd name="connsiteX20" fmla="*/ 4758561 w 5012437"/>
              <a:gd name="connsiteY20" fmla="*/ 1682351 h 2856951"/>
              <a:gd name="connsiteX21" fmla="*/ 1225426 w 5012437"/>
              <a:gd name="connsiteY21" fmla="*/ 1682351 h 2856951"/>
              <a:gd name="connsiteX22" fmla="*/ 971550 w 5012437"/>
              <a:gd name="connsiteY22" fmla="*/ 1428475 h 2856951"/>
              <a:gd name="connsiteX23" fmla="*/ 1225426 w 5012437"/>
              <a:gd name="connsiteY23" fmla="*/ 1174599 h 2856951"/>
              <a:gd name="connsiteX24" fmla="*/ 1682626 w 5012437"/>
              <a:gd name="connsiteY24" fmla="*/ 538140 h 2856951"/>
              <a:gd name="connsiteX25" fmla="*/ 4758561 w 5012437"/>
              <a:gd name="connsiteY25" fmla="*/ 538140 h 2856951"/>
              <a:gd name="connsiteX26" fmla="*/ 5012437 w 5012437"/>
              <a:gd name="connsiteY26" fmla="*/ 792016 h 2856951"/>
              <a:gd name="connsiteX27" fmla="*/ 4758561 w 5012437"/>
              <a:gd name="connsiteY27" fmla="*/ 1045892 h 2856951"/>
              <a:gd name="connsiteX28" fmla="*/ 1682626 w 5012437"/>
              <a:gd name="connsiteY28" fmla="*/ 1045892 h 2856951"/>
              <a:gd name="connsiteX29" fmla="*/ 1428750 w 5012437"/>
              <a:gd name="connsiteY29" fmla="*/ 792016 h 2856951"/>
              <a:gd name="connsiteX30" fmla="*/ 1682626 w 5012437"/>
              <a:gd name="connsiteY30" fmla="*/ 538140 h 2856951"/>
              <a:gd name="connsiteX31" fmla="*/ 2776466 w 5012437"/>
              <a:gd name="connsiteY31" fmla="*/ 0 h 2856951"/>
              <a:gd name="connsiteX32" fmla="*/ 4807720 w 5012437"/>
              <a:gd name="connsiteY32" fmla="*/ 0 h 2856951"/>
              <a:gd name="connsiteX33" fmla="*/ 5012437 w 5012437"/>
              <a:gd name="connsiteY33" fmla="*/ 204717 h 2856951"/>
              <a:gd name="connsiteX34" fmla="*/ 5012436 w 5012437"/>
              <a:gd name="connsiteY34" fmla="*/ 204717 h 2856951"/>
              <a:gd name="connsiteX35" fmla="*/ 4807719 w 5012437"/>
              <a:gd name="connsiteY35" fmla="*/ 409434 h 2856951"/>
              <a:gd name="connsiteX36" fmla="*/ 2776466 w 5012437"/>
              <a:gd name="connsiteY36" fmla="*/ 409433 h 2856951"/>
              <a:gd name="connsiteX37" fmla="*/ 2587837 w 5012437"/>
              <a:gd name="connsiteY37" fmla="*/ 284401 h 2856951"/>
              <a:gd name="connsiteX38" fmla="*/ 2571749 w 5012437"/>
              <a:gd name="connsiteY38" fmla="*/ 204717 h 2856951"/>
              <a:gd name="connsiteX39" fmla="*/ 2587837 w 5012437"/>
              <a:gd name="connsiteY39" fmla="*/ 125032 h 2856951"/>
              <a:gd name="connsiteX40" fmla="*/ 2776466 w 5012437"/>
              <a:gd name="connsiteY40" fmla="*/ 0 h 285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012437" h="2856951">
                <a:moveTo>
                  <a:pt x="2710935" y="2447517"/>
                </a:moveTo>
                <a:lnTo>
                  <a:pt x="4742189" y="2447517"/>
                </a:lnTo>
                <a:cubicBezTo>
                  <a:pt x="4855251" y="2447517"/>
                  <a:pt x="4946906" y="2539172"/>
                  <a:pt x="4946906" y="2652234"/>
                </a:cubicBezTo>
                <a:lnTo>
                  <a:pt x="4946905" y="2652234"/>
                </a:lnTo>
                <a:cubicBezTo>
                  <a:pt x="4946905" y="2765296"/>
                  <a:pt x="4855250" y="2856951"/>
                  <a:pt x="4742188" y="2856951"/>
                </a:cubicBezTo>
                <a:lnTo>
                  <a:pt x="2710935" y="2856950"/>
                </a:lnTo>
                <a:cubicBezTo>
                  <a:pt x="2626139" y="2856950"/>
                  <a:pt x="2553383" y="2805394"/>
                  <a:pt x="2522306" y="2731918"/>
                </a:cubicBezTo>
                <a:lnTo>
                  <a:pt x="2506218" y="2652234"/>
                </a:lnTo>
                <a:lnTo>
                  <a:pt x="2522306" y="2572549"/>
                </a:lnTo>
                <a:cubicBezTo>
                  <a:pt x="2553383" y="2499073"/>
                  <a:pt x="2626139" y="2447517"/>
                  <a:pt x="2710935" y="2447517"/>
                </a:cubicBezTo>
                <a:close/>
                <a:moveTo>
                  <a:pt x="253876" y="1811058"/>
                </a:moveTo>
                <a:lnTo>
                  <a:pt x="4758561" y="1811058"/>
                </a:lnTo>
                <a:cubicBezTo>
                  <a:pt x="4898773" y="1811058"/>
                  <a:pt x="5012437" y="1924722"/>
                  <a:pt x="5012437" y="2064934"/>
                </a:cubicBezTo>
                <a:cubicBezTo>
                  <a:pt x="5012437" y="2205146"/>
                  <a:pt x="4898773" y="2318810"/>
                  <a:pt x="4758561" y="2318810"/>
                </a:cubicBezTo>
                <a:lnTo>
                  <a:pt x="253876" y="2318810"/>
                </a:lnTo>
                <a:cubicBezTo>
                  <a:pt x="113664" y="2318810"/>
                  <a:pt x="0" y="2205146"/>
                  <a:pt x="0" y="2064934"/>
                </a:cubicBezTo>
                <a:cubicBezTo>
                  <a:pt x="0" y="1924722"/>
                  <a:pt x="113664" y="1811058"/>
                  <a:pt x="253876" y="1811058"/>
                </a:cubicBezTo>
                <a:close/>
                <a:moveTo>
                  <a:pt x="1225426" y="1174599"/>
                </a:moveTo>
                <a:lnTo>
                  <a:pt x="4758561" y="1174599"/>
                </a:lnTo>
                <a:cubicBezTo>
                  <a:pt x="4898773" y="1174599"/>
                  <a:pt x="5012437" y="1288263"/>
                  <a:pt x="5012437" y="1428475"/>
                </a:cubicBezTo>
                <a:cubicBezTo>
                  <a:pt x="5012437" y="1568687"/>
                  <a:pt x="4898773" y="1682351"/>
                  <a:pt x="4758561" y="1682351"/>
                </a:cubicBezTo>
                <a:lnTo>
                  <a:pt x="1225426" y="1682351"/>
                </a:lnTo>
                <a:cubicBezTo>
                  <a:pt x="1085214" y="1682351"/>
                  <a:pt x="971550" y="1568687"/>
                  <a:pt x="971550" y="1428475"/>
                </a:cubicBezTo>
                <a:cubicBezTo>
                  <a:pt x="971550" y="1288263"/>
                  <a:pt x="1085214" y="1174599"/>
                  <a:pt x="1225426" y="1174599"/>
                </a:cubicBezTo>
                <a:close/>
                <a:moveTo>
                  <a:pt x="1682626" y="538140"/>
                </a:moveTo>
                <a:lnTo>
                  <a:pt x="4758561" y="538140"/>
                </a:lnTo>
                <a:cubicBezTo>
                  <a:pt x="4898773" y="538140"/>
                  <a:pt x="5012437" y="651804"/>
                  <a:pt x="5012437" y="792016"/>
                </a:cubicBezTo>
                <a:cubicBezTo>
                  <a:pt x="5012437" y="932228"/>
                  <a:pt x="4898773" y="1045892"/>
                  <a:pt x="4758561" y="1045892"/>
                </a:cubicBezTo>
                <a:lnTo>
                  <a:pt x="1682626" y="1045892"/>
                </a:lnTo>
                <a:cubicBezTo>
                  <a:pt x="1542414" y="1045892"/>
                  <a:pt x="1428750" y="932228"/>
                  <a:pt x="1428750" y="792016"/>
                </a:cubicBezTo>
                <a:cubicBezTo>
                  <a:pt x="1428750" y="651804"/>
                  <a:pt x="1542414" y="538140"/>
                  <a:pt x="1682626" y="538140"/>
                </a:cubicBezTo>
                <a:close/>
                <a:moveTo>
                  <a:pt x="2776466" y="0"/>
                </a:moveTo>
                <a:lnTo>
                  <a:pt x="4807720" y="0"/>
                </a:lnTo>
                <a:cubicBezTo>
                  <a:pt x="4920782" y="0"/>
                  <a:pt x="5012437" y="91655"/>
                  <a:pt x="5012437" y="204717"/>
                </a:cubicBezTo>
                <a:lnTo>
                  <a:pt x="5012436" y="204717"/>
                </a:lnTo>
                <a:cubicBezTo>
                  <a:pt x="5012436" y="317779"/>
                  <a:pt x="4920781" y="409434"/>
                  <a:pt x="4807719" y="409434"/>
                </a:cubicBezTo>
                <a:lnTo>
                  <a:pt x="2776466" y="409433"/>
                </a:lnTo>
                <a:cubicBezTo>
                  <a:pt x="2691670" y="409433"/>
                  <a:pt x="2618915" y="357877"/>
                  <a:pt x="2587837" y="284401"/>
                </a:cubicBezTo>
                <a:lnTo>
                  <a:pt x="2571749" y="204717"/>
                </a:lnTo>
                <a:lnTo>
                  <a:pt x="2587837" y="125032"/>
                </a:lnTo>
                <a:cubicBezTo>
                  <a:pt x="2618915" y="51556"/>
                  <a:pt x="2691670" y="0"/>
                  <a:pt x="27764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4117181" y="1962152"/>
            <a:ext cx="4844654" cy="373370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392282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0"/>
          </p:nvPr>
        </p:nvSpPr>
        <p:spPr>
          <a:xfrm>
            <a:off x="526257" y="0"/>
            <a:ext cx="3946922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249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24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906000" cy="4908884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37043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3537329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368671" y="0"/>
            <a:ext cx="3537329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778154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906000" cy="3429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840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6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2693670" y="-653141"/>
            <a:ext cx="4629693" cy="8294915"/>
          </a:xfrm>
          <a:custGeom>
            <a:avLst/>
            <a:gdLst>
              <a:gd name="connsiteX0" fmla="*/ 233528 w 5698084"/>
              <a:gd name="connsiteY0" fmla="*/ 3330109 h 8294915"/>
              <a:gd name="connsiteX1" fmla="*/ 467056 w 5698084"/>
              <a:gd name="connsiteY1" fmla="*/ 3563637 h 8294915"/>
              <a:gd name="connsiteX2" fmla="*/ 467056 w 5698084"/>
              <a:gd name="connsiteY2" fmla="*/ 4731277 h 8294915"/>
              <a:gd name="connsiteX3" fmla="*/ 233528 w 5698084"/>
              <a:gd name="connsiteY3" fmla="*/ 4964805 h 8294915"/>
              <a:gd name="connsiteX4" fmla="*/ 0 w 5698084"/>
              <a:gd name="connsiteY4" fmla="*/ 4731277 h 8294915"/>
              <a:gd name="connsiteX5" fmla="*/ 0 w 5698084"/>
              <a:gd name="connsiteY5" fmla="*/ 3563637 h 8294915"/>
              <a:gd name="connsiteX6" fmla="*/ 233528 w 5698084"/>
              <a:gd name="connsiteY6" fmla="*/ 3330109 h 8294915"/>
              <a:gd name="connsiteX7" fmla="*/ 5464556 w 5698084"/>
              <a:gd name="connsiteY7" fmla="*/ 3330108 h 8294915"/>
              <a:gd name="connsiteX8" fmla="*/ 5698084 w 5698084"/>
              <a:gd name="connsiteY8" fmla="*/ 3563636 h 8294915"/>
              <a:gd name="connsiteX9" fmla="*/ 5698084 w 5698084"/>
              <a:gd name="connsiteY9" fmla="*/ 4731276 h 8294915"/>
              <a:gd name="connsiteX10" fmla="*/ 5464556 w 5698084"/>
              <a:gd name="connsiteY10" fmla="*/ 4964804 h 8294915"/>
              <a:gd name="connsiteX11" fmla="*/ 5231028 w 5698084"/>
              <a:gd name="connsiteY11" fmla="*/ 4731276 h 8294915"/>
              <a:gd name="connsiteX12" fmla="*/ 5231028 w 5698084"/>
              <a:gd name="connsiteY12" fmla="*/ 3563636 h 8294915"/>
              <a:gd name="connsiteX13" fmla="*/ 5464556 w 5698084"/>
              <a:gd name="connsiteY13" fmla="*/ 3330108 h 8294915"/>
              <a:gd name="connsiteX14" fmla="*/ 4810678 w 5698084"/>
              <a:gd name="connsiteY14" fmla="*/ 2905089 h 8294915"/>
              <a:gd name="connsiteX15" fmla="*/ 5044206 w 5698084"/>
              <a:gd name="connsiteY15" fmla="*/ 3138617 h 8294915"/>
              <a:gd name="connsiteX16" fmla="*/ 5044206 w 5698084"/>
              <a:gd name="connsiteY16" fmla="*/ 5156298 h 8294915"/>
              <a:gd name="connsiteX17" fmla="*/ 4810678 w 5698084"/>
              <a:gd name="connsiteY17" fmla="*/ 5389826 h 8294915"/>
              <a:gd name="connsiteX18" fmla="*/ 4577150 w 5698084"/>
              <a:gd name="connsiteY18" fmla="*/ 5156298 h 8294915"/>
              <a:gd name="connsiteX19" fmla="*/ 4577150 w 5698084"/>
              <a:gd name="connsiteY19" fmla="*/ 3138617 h 8294915"/>
              <a:gd name="connsiteX20" fmla="*/ 4810678 w 5698084"/>
              <a:gd name="connsiteY20" fmla="*/ 2905089 h 8294915"/>
              <a:gd name="connsiteX21" fmla="*/ 887407 w 5698084"/>
              <a:gd name="connsiteY21" fmla="*/ 2905089 h 8294915"/>
              <a:gd name="connsiteX22" fmla="*/ 1120935 w 5698084"/>
              <a:gd name="connsiteY22" fmla="*/ 3138617 h 8294915"/>
              <a:gd name="connsiteX23" fmla="*/ 1120935 w 5698084"/>
              <a:gd name="connsiteY23" fmla="*/ 5156298 h 8294915"/>
              <a:gd name="connsiteX24" fmla="*/ 887407 w 5698084"/>
              <a:gd name="connsiteY24" fmla="*/ 5389826 h 8294915"/>
              <a:gd name="connsiteX25" fmla="*/ 653879 w 5698084"/>
              <a:gd name="connsiteY25" fmla="*/ 5156298 h 8294915"/>
              <a:gd name="connsiteX26" fmla="*/ 653879 w 5698084"/>
              <a:gd name="connsiteY26" fmla="*/ 3138617 h 8294915"/>
              <a:gd name="connsiteX27" fmla="*/ 887407 w 5698084"/>
              <a:gd name="connsiteY27" fmla="*/ 2905089 h 8294915"/>
              <a:gd name="connsiteX28" fmla="*/ 4156799 w 5698084"/>
              <a:gd name="connsiteY28" fmla="*/ 2297916 h 8294915"/>
              <a:gd name="connsiteX29" fmla="*/ 4390327 w 5698084"/>
              <a:gd name="connsiteY29" fmla="*/ 2531444 h 8294915"/>
              <a:gd name="connsiteX30" fmla="*/ 4390327 w 5698084"/>
              <a:gd name="connsiteY30" fmla="*/ 5763471 h 8294915"/>
              <a:gd name="connsiteX31" fmla="*/ 4156799 w 5698084"/>
              <a:gd name="connsiteY31" fmla="*/ 5996999 h 8294915"/>
              <a:gd name="connsiteX32" fmla="*/ 3923271 w 5698084"/>
              <a:gd name="connsiteY32" fmla="*/ 5763471 h 8294915"/>
              <a:gd name="connsiteX33" fmla="*/ 3923271 w 5698084"/>
              <a:gd name="connsiteY33" fmla="*/ 2531444 h 8294915"/>
              <a:gd name="connsiteX34" fmla="*/ 4156799 w 5698084"/>
              <a:gd name="connsiteY34" fmla="*/ 2297916 h 8294915"/>
              <a:gd name="connsiteX35" fmla="*/ 1541285 w 5698084"/>
              <a:gd name="connsiteY35" fmla="*/ 2297916 h 8294915"/>
              <a:gd name="connsiteX36" fmla="*/ 1774813 w 5698084"/>
              <a:gd name="connsiteY36" fmla="*/ 2531444 h 8294915"/>
              <a:gd name="connsiteX37" fmla="*/ 1774813 w 5698084"/>
              <a:gd name="connsiteY37" fmla="*/ 5763471 h 8294915"/>
              <a:gd name="connsiteX38" fmla="*/ 1541285 w 5698084"/>
              <a:gd name="connsiteY38" fmla="*/ 5996999 h 8294915"/>
              <a:gd name="connsiteX39" fmla="*/ 1307757 w 5698084"/>
              <a:gd name="connsiteY39" fmla="*/ 5763471 h 8294915"/>
              <a:gd name="connsiteX40" fmla="*/ 1307757 w 5698084"/>
              <a:gd name="connsiteY40" fmla="*/ 2531444 h 8294915"/>
              <a:gd name="connsiteX41" fmla="*/ 1541285 w 5698084"/>
              <a:gd name="connsiteY41" fmla="*/ 2297916 h 8294915"/>
              <a:gd name="connsiteX42" fmla="*/ 3502921 w 5698084"/>
              <a:gd name="connsiteY42" fmla="*/ 1513262 h 8294915"/>
              <a:gd name="connsiteX43" fmla="*/ 3736449 w 5698084"/>
              <a:gd name="connsiteY43" fmla="*/ 1746790 h 8294915"/>
              <a:gd name="connsiteX44" fmla="*/ 3736449 w 5698084"/>
              <a:gd name="connsiteY44" fmla="*/ 6548126 h 8294915"/>
              <a:gd name="connsiteX45" fmla="*/ 3502921 w 5698084"/>
              <a:gd name="connsiteY45" fmla="*/ 6781654 h 8294915"/>
              <a:gd name="connsiteX46" fmla="*/ 3269393 w 5698084"/>
              <a:gd name="connsiteY46" fmla="*/ 6548126 h 8294915"/>
              <a:gd name="connsiteX47" fmla="*/ 3269393 w 5698084"/>
              <a:gd name="connsiteY47" fmla="*/ 1746790 h 8294915"/>
              <a:gd name="connsiteX48" fmla="*/ 3502921 w 5698084"/>
              <a:gd name="connsiteY48" fmla="*/ 1513262 h 8294915"/>
              <a:gd name="connsiteX49" fmla="*/ 2195164 w 5698084"/>
              <a:gd name="connsiteY49" fmla="*/ 1513262 h 8294915"/>
              <a:gd name="connsiteX50" fmla="*/ 2428692 w 5698084"/>
              <a:gd name="connsiteY50" fmla="*/ 1746790 h 8294915"/>
              <a:gd name="connsiteX51" fmla="*/ 2428692 w 5698084"/>
              <a:gd name="connsiteY51" fmla="*/ 6548126 h 8294915"/>
              <a:gd name="connsiteX52" fmla="*/ 2195164 w 5698084"/>
              <a:gd name="connsiteY52" fmla="*/ 6781654 h 8294915"/>
              <a:gd name="connsiteX53" fmla="*/ 1961636 w 5698084"/>
              <a:gd name="connsiteY53" fmla="*/ 6548126 h 8294915"/>
              <a:gd name="connsiteX54" fmla="*/ 1961636 w 5698084"/>
              <a:gd name="connsiteY54" fmla="*/ 1746790 h 8294915"/>
              <a:gd name="connsiteX55" fmla="*/ 2195164 w 5698084"/>
              <a:gd name="connsiteY55" fmla="*/ 1513262 h 8294915"/>
              <a:gd name="connsiteX56" fmla="*/ 2849042 w 5698084"/>
              <a:gd name="connsiteY56" fmla="*/ 0 h 8294915"/>
              <a:gd name="connsiteX57" fmla="*/ 3082570 w 5698084"/>
              <a:gd name="connsiteY57" fmla="*/ 233528 h 8294915"/>
              <a:gd name="connsiteX58" fmla="*/ 3082570 w 5698084"/>
              <a:gd name="connsiteY58" fmla="*/ 8061387 h 8294915"/>
              <a:gd name="connsiteX59" fmla="*/ 2849042 w 5698084"/>
              <a:gd name="connsiteY59" fmla="*/ 8294915 h 8294915"/>
              <a:gd name="connsiteX60" fmla="*/ 2615514 w 5698084"/>
              <a:gd name="connsiteY60" fmla="*/ 8061387 h 8294915"/>
              <a:gd name="connsiteX61" fmla="*/ 2615514 w 5698084"/>
              <a:gd name="connsiteY61" fmla="*/ 233528 h 8294915"/>
              <a:gd name="connsiteX62" fmla="*/ 2849042 w 5698084"/>
              <a:gd name="connsiteY62" fmla="*/ 0 h 829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698084" h="8294915">
                <a:moveTo>
                  <a:pt x="233528" y="3330109"/>
                </a:moveTo>
                <a:cubicBezTo>
                  <a:pt x="362502" y="3330109"/>
                  <a:pt x="467056" y="3434663"/>
                  <a:pt x="467056" y="3563637"/>
                </a:cubicBezTo>
                <a:lnTo>
                  <a:pt x="467056" y="4731277"/>
                </a:lnTo>
                <a:cubicBezTo>
                  <a:pt x="467056" y="4860251"/>
                  <a:pt x="362502" y="4964805"/>
                  <a:pt x="233528" y="4964805"/>
                </a:cubicBezTo>
                <a:cubicBezTo>
                  <a:pt x="104554" y="4964805"/>
                  <a:pt x="0" y="4860251"/>
                  <a:pt x="0" y="4731277"/>
                </a:cubicBezTo>
                <a:lnTo>
                  <a:pt x="0" y="3563637"/>
                </a:lnTo>
                <a:cubicBezTo>
                  <a:pt x="0" y="3434663"/>
                  <a:pt x="104554" y="3330109"/>
                  <a:pt x="233528" y="3330109"/>
                </a:cubicBezTo>
                <a:close/>
                <a:moveTo>
                  <a:pt x="5464556" y="3330108"/>
                </a:moveTo>
                <a:cubicBezTo>
                  <a:pt x="5593530" y="3330108"/>
                  <a:pt x="5698084" y="3434662"/>
                  <a:pt x="5698084" y="3563636"/>
                </a:cubicBezTo>
                <a:lnTo>
                  <a:pt x="5698084" y="4731276"/>
                </a:lnTo>
                <a:cubicBezTo>
                  <a:pt x="5698084" y="4860250"/>
                  <a:pt x="5593530" y="4964804"/>
                  <a:pt x="5464556" y="4964804"/>
                </a:cubicBezTo>
                <a:cubicBezTo>
                  <a:pt x="5335582" y="4964804"/>
                  <a:pt x="5231028" y="4860250"/>
                  <a:pt x="5231028" y="4731276"/>
                </a:cubicBezTo>
                <a:lnTo>
                  <a:pt x="5231028" y="3563636"/>
                </a:lnTo>
                <a:cubicBezTo>
                  <a:pt x="5231028" y="3434662"/>
                  <a:pt x="5335582" y="3330108"/>
                  <a:pt x="5464556" y="3330108"/>
                </a:cubicBezTo>
                <a:close/>
                <a:moveTo>
                  <a:pt x="4810678" y="2905089"/>
                </a:moveTo>
                <a:cubicBezTo>
                  <a:pt x="4939652" y="2905089"/>
                  <a:pt x="5044206" y="3009643"/>
                  <a:pt x="5044206" y="3138617"/>
                </a:cubicBezTo>
                <a:lnTo>
                  <a:pt x="5044206" y="5156298"/>
                </a:lnTo>
                <a:cubicBezTo>
                  <a:pt x="5044206" y="5285273"/>
                  <a:pt x="4939652" y="5389826"/>
                  <a:pt x="4810678" y="5389826"/>
                </a:cubicBezTo>
                <a:cubicBezTo>
                  <a:pt x="4681704" y="5389826"/>
                  <a:pt x="4577150" y="5285273"/>
                  <a:pt x="4577150" y="5156298"/>
                </a:cubicBezTo>
                <a:lnTo>
                  <a:pt x="4577150" y="3138617"/>
                </a:lnTo>
                <a:cubicBezTo>
                  <a:pt x="4577150" y="3009643"/>
                  <a:pt x="4681704" y="2905089"/>
                  <a:pt x="4810678" y="2905089"/>
                </a:cubicBezTo>
                <a:close/>
                <a:moveTo>
                  <a:pt x="887407" y="2905089"/>
                </a:moveTo>
                <a:cubicBezTo>
                  <a:pt x="1016381" y="2905089"/>
                  <a:pt x="1120935" y="3009643"/>
                  <a:pt x="1120935" y="3138617"/>
                </a:cubicBezTo>
                <a:lnTo>
                  <a:pt x="1120935" y="5156298"/>
                </a:lnTo>
                <a:cubicBezTo>
                  <a:pt x="1120935" y="5285273"/>
                  <a:pt x="1016381" y="5389826"/>
                  <a:pt x="887407" y="5389826"/>
                </a:cubicBezTo>
                <a:cubicBezTo>
                  <a:pt x="758433" y="5389826"/>
                  <a:pt x="653879" y="5285273"/>
                  <a:pt x="653879" y="5156298"/>
                </a:cubicBezTo>
                <a:lnTo>
                  <a:pt x="653879" y="3138617"/>
                </a:lnTo>
                <a:cubicBezTo>
                  <a:pt x="653879" y="3009643"/>
                  <a:pt x="758433" y="2905089"/>
                  <a:pt x="887407" y="2905089"/>
                </a:cubicBezTo>
                <a:close/>
                <a:moveTo>
                  <a:pt x="4156799" y="2297916"/>
                </a:moveTo>
                <a:cubicBezTo>
                  <a:pt x="4285773" y="2297916"/>
                  <a:pt x="4390327" y="2402470"/>
                  <a:pt x="4390327" y="2531444"/>
                </a:cubicBezTo>
                <a:lnTo>
                  <a:pt x="4390327" y="5763471"/>
                </a:lnTo>
                <a:cubicBezTo>
                  <a:pt x="4390327" y="5892445"/>
                  <a:pt x="4285773" y="5996999"/>
                  <a:pt x="4156799" y="5996999"/>
                </a:cubicBezTo>
                <a:cubicBezTo>
                  <a:pt x="4027825" y="5996999"/>
                  <a:pt x="3923271" y="5892445"/>
                  <a:pt x="3923271" y="5763471"/>
                </a:cubicBezTo>
                <a:lnTo>
                  <a:pt x="3923271" y="2531444"/>
                </a:lnTo>
                <a:cubicBezTo>
                  <a:pt x="3923271" y="2402470"/>
                  <a:pt x="4027825" y="2297916"/>
                  <a:pt x="4156799" y="2297916"/>
                </a:cubicBezTo>
                <a:close/>
                <a:moveTo>
                  <a:pt x="1541285" y="2297916"/>
                </a:moveTo>
                <a:cubicBezTo>
                  <a:pt x="1670259" y="2297916"/>
                  <a:pt x="1774813" y="2402470"/>
                  <a:pt x="1774813" y="2531444"/>
                </a:cubicBezTo>
                <a:lnTo>
                  <a:pt x="1774813" y="5763471"/>
                </a:lnTo>
                <a:cubicBezTo>
                  <a:pt x="1774813" y="5892445"/>
                  <a:pt x="1670259" y="5996999"/>
                  <a:pt x="1541285" y="5996999"/>
                </a:cubicBezTo>
                <a:cubicBezTo>
                  <a:pt x="1412311" y="5996999"/>
                  <a:pt x="1307757" y="5892445"/>
                  <a:pt x="1307757" y="5763471"/>
                </a:cubicBezTo>
                <a:lnTo>
                  <a:pt x="1307757" y="2531444"/>
                </a:lnTo>
                <a:cubicBezTo>
                  <a:pt x="1307757" y="2402470"/>
                  <a:pt x="1412311" y="2297916"/>
                  <a:pt x="1541285" y="2297916"/>
                </a:cubicBezTo>
                <a:close/>
                <a:moveTo>
                  <a:pt x="3502921" y="1513262"/>
                </a:moveTo>
                <a:cubicBezTo>
                  <a:pt x="3631895" y="1513262"/>
                  <a:pt x="3736449" y="1617816"/>
                  <a:pt x="3736449" y="1746790"/>
                </a:cubicBezTo>
                <a:lnTo>
                  <a:pt x="3736449" y="6548126"/>
                </a:lnTo>
                <a:cubicBezTo>
                  <a:pt x="3736449" y="6677100"/>
                  <a:pt x="3631895" y="6781654"/>
                  <a:pt x="3502921" y="6781654"/>
                </a:cubicBezTo>
                <a:cubicBezTo>
                  <a:pt x="3373946" y="6781654"/>
                  <a:pt x="3269393" y="6677100"/>
                  <a:pt x="3269393" y="6548126"/>
                </a:cubicBezTo>
                <a:lnTo>
                  <a:pt x="3269393" y="1746790"/>
                </a:lnTo>
                <a:cubicBezTo>
                  <a:pt x="3269393" y="1617816"/>
                  <a:pt x="3373946" y="1513262"/>
                  <a:pt x="3502921" y="1513262"/>
                </a:cubicBezTo>
                <a:close/>
                <a:moveTo>
                  <a:pt x="2195164" y="1513262"/>
                </a:moveTo>
                <a:cubicBezTo>
                  <a:pt x="2324138" y="1513262"/>
                  <a:pt x="2428692" y="1617816"/>
                  <a:pt x="2428692" y="1746790"/>
                </a:cubicBezTo>
                <a:lnTo>
                  <a:pt x="2428692" y="6548126"/>
                </a:lnTo>
                <a:cubicBezTo>
                  <a:pt x="2428692" y="6677100"/>
                  <a:pt x="2324138" y="6781654"/>
                  <a:pt x="2195164" y="6781654"/>
                </a:cubicBezTo>
                <a:cubicBezTo>
                  <a:pt x="2066190" y="6781654"/>
                  <a:pt x="1961636" y="6677100"/>
                  <a:pt x="1961636" y="6548126"/>
                </a:cubicBezTo>
                <a:lnTo>
                  <a:pt x="1961636" y="1746790"/>
                </a:lnTo>
                <a:cubicBezTo>
                  <a:pt x="1961636" y="1617816"/>
                  <a:pt x="2066190" y="1513262"/>
                  <a:pt x="2195164" y="1513262"/>
                </a:cubicBezTo>
                <a:close/>
                <a:moveTo>
                  <a:pt x="2849042" y="0"/>
                </a:moveTo>
                <a:cubicBezTo>
                  <a:pt x="2978016" y="0"/>
                  <a:pt x="3082570" y="104554"/>
                  <a:pt x="3082570" y="233528"/>
                </a:cubicBezTo>
                <a:lnTo>
                  <a:pt x="3082570" y="8061387"/>
                </a:lnTo>
                <a:cubicBezTo>
                  <a:pt x="3082570" y="8190361"/>
                  <a:pt x="2978016" y="8294915"/>
                  <a:pt x="2849042" y="8294915"/>
                </a:cubicBezTo>
                <a:cubicBezTo>
                  <a:pt x="2720068" y="8294915"/>
                  <a:pt x="2615514" y="8190361"/>
                  <a:pt x="2615514" y="8061387"/>
                </a:cubicBezTo>
                <a:lnTo>
                  <a:pt x="2615514" y="233528"/>
                </a:lnTo>
                <a:cubicBezTo>
                  <a:pt x="2615514" y="104554"/>
                  <a:pt x="2720068" y="0"/>
                  <a:pt x="28490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8874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906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566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C7DC-CE4D-49F2-B975-EE28F0171685}" type="datetimeFigureOut">
              <a:rPr lang="id-ID" smtClean="0"/>
              <a:pPr/>
              <a:t>15/08/2023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4A51-C661-4203-BC54-0FE26A603722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630124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39252" y="923296"/>
            <a:ext cx="4129735" cy="5097611"/>
          </a:xfrm>
          <a:custGeom>
            <a:avLst/>
            <a:gdLst>
              <a:gd name="connsiteX0" fmla="*/ 5082748 w 5082750"/>
              <a:gd name="connsiteY0" fmla="*/ 4846024 h 5097611"/>
              <a:gd name="connsiteX1" fmla="*/ 5082748 w 5082750"/>
              <a:gd name="connsiteY1" fmla="*/ 5097611 h 5097611"/>
              <a:gd name="connsiteX2" fmla="*/ 4828971 w 5082750"/>
              <a:gd name="connsiteY2" fmla="*/ 5097611 h 5097611"/>
              <a:gd name="connsiteX3" fmla="*/ 5082747 w 5082750"/>
              <a:gd name="connsiteY3" fmla="*/ 4430331 h 5097611"/>
              <a:gd name="connsiteX4" fmla="*/ 5082748 w 5082750"/>
              <a:gd name="connsiteY4" fmla="*/ 4765002 h 5097611"/>
              <a:gd name="connsiteX5" fmla="*/ 4747244 w 5082750"/>
              <a:gd name="connsiteY5" fmla="*/ 5097609 h 5097611"/>
              <a:gd name="connsiteX6" fmla="*/ 4409661 w 5082750"/>
              <a:gd name="connsiteY6" fmla="*/ 5097609 h 5097611"/>
              <a:gd name="connsiteX7" fmla="*/ 5082748 w 5082750"/>
              <a:gd name="connsiteY7" fmla="*/ 4014644 h 5097611"/>
              <a:gd name="connsiteX8" fmla="*/ 5082749 w 5082750"/>
              <a:gd name="connsiteY8" fmla="*/ 4349313 h 5097611"/>
              <a:gd name="connsiteX9" fmla="*/ 4327938 w 5082750"/>
              <a:gd name="connsiteY9" fmla="*/ 5097610 h 5097611"/>
              <a:gd name="connsiteX10" fmla="*/ 3990353 w 5082750"/>
              <a:gd name="connsiteY10" fmla="*/ 5097610 h 5097611"/>
              <a:gd name="connsiteX11" fmla="*/ 5082750 w 5082750"/>
              <a:gd name="connsiteY11" fmla="*/ 3598954 h 5097611"/>
              <a:gd name="connsiteX12" fmla="*/ 5082749 w 5082750"/>
              <a:gd name="connsiteY12" fmla="*/ 3933623 h 5097611"/>
              <a:gd name="connsiteX13" fmla="*/ 3908628 w 5082750"/>
              <a:gd name="connsiteY13" fmla="*/ 5097610 h 5097611"/>
              <a:gd name="connsiteX14" fmla="*/ 3571046 w 5082750"/>
              <a:gd name="connsiteY14" fmla="*/ 5097610 h 5097611"/>
              <a:gd name="connsiteX15" fmla="*/ 5082748 w 5082750"/>
              <a:gd name="connsiteY15" fmla="*/ 3183262 h 5097611"/>
              <a:gd name="connsiteX16" fmla="*/ 5082748 w 5082750"/>
              <a:gd name="connsiteY16" fmla="*/ 3517933 h 5097611"/>
              <a:gd name="connsiteX17" fmla="*/ 3489320 w 5082750"/>
              <a:gd name="connsiteY17" fmla="*/ 5097608 h 5097611"/>
              <a:gd name="connsiteX18" fmla="*/ 3151735 w 5082750"/>
              <a:gd name="connsiteY18" fmla="*/ 5097608 h 5097611"/>
              <a:gd name="connsiteX19" fmla="*/ 5082749 w 5082750"/>
              <a:gd name="connsiteY19" fmla="*/ 2767573 h 5097611"/>
              <a:gd name="connsiteX20" fmla="*/ 5082749 w 5082750"/>
              <a:gd name="connsiteY20" fmla="*/ 3102245 h 5097611"/>
              <a:gd name="connsiteX21" fmla="*/ 3070012 w 5082750"/>
              <a:gd name="connsiteY21" fmla="*/ 5097610 h 5097611"/>
              <a:gd name="connsiteX22" fmla="*/ 2732428 w 5082750"/>
              <a:gd name="connsiteY22" fmla="*/ 5097609 h 5097611"/>
              <a:gd name="connsiteX23" fmla="*/ 5082749 w 5082750"/>
              <a:gd name="connsiteY23" fmla="*/ 2351883 h 5097611"/>
              <a:gd name="connsiteX24" fmla="*/ 5082748 w 5082750"/>
              <a:gd name="connsiteY24" fmla="*/ 2686554 h 5097611"/>
              <a:gd name="connsiteX25" fmla="*/ 2650702 w 5082750"/>
              <a:gd name="connsiteY25" fmla="*/ 5097608 h 5097611"/>
              <a:gd name="connsiteX26" fmla="*/ 2313116 w 5082750"/>
              <a:gd name="connsiteY26" fmla="*/ 5097610 h 5097611"/>
              <a:gd name="connsiteX27" fmla="*/ 5082747 w 5082750"/>
              <a:gd name="connsiteY27" fmla="*/ 1936194 h 5097611"/>
              <a:gd name="connsiteX28" fmla="*/ 5082747 w 5082750"/>
              <a:gd name="connsiteY28" fmla="*/ 2270865 h 5097611"/>
              <a:gd name="connsiteX29" fmla="*/ 2231392 w 5082750"/>
              <a:gd name="connsiteY29" fmla="*/ 5097610 h 5097611"/>
              <a:gd name="connsiteX30" fmla="*/ 1893808 w 5082750"/>
              <a:gd name="connsiteY30" fmla="*/ 5097609 h 5097611"/>
              <a:gd name="connsiteX31" fmla="*/ 5082748 w 5082750"/>
              <a:gd name="connsiteY31" fmla="*/ 1520504 h 5097611"/>
              <a:gd name="connsiteX32" fmla="*/ 5082747 w 5082750"/>
              <a:gd name="connsiteY32" fmla="*/ 1855175 h 5097611"/>
              <a:gd name="connsiteX33" fmla="*/ 1812082 w 5082750"/>
              <a:gd name="connsiteY33" fmla="*/ 5097609 h 5097611"/>
              <a:gd name="connsiteX34" fmla="*/ 1474498 w 5082750"/>
              <a:gd name="connsiteY34" fmla="*/ 5097609 h 5097611"/>
              <a:gd name="connsiteX35" fmla="*/ 5082750 w 5082750"/>
              <a:gd name="connsiteY35" fmla="*/ 1104814 h 5097611"/>
              <a:gd name="connsiteX36" fmla="*/ 5082749 w 5082750"/>
              <a:gd name="connsiteY36" fmla="*/ 1439486 h 5097611"/>
              <a:gd name="connsiteX37" fmla="*/ 1392775 w 5082750"/>
              <a:gd name="connsiteY37" fmla="*/ 5097609 h 5097611"/>
              <a:gd name="connsiteX38" fmla="*/ 1055192 w 5082750"/>
              <a:gd name="connsiteY38" fmla="*/ 5097608 h 5097611"/>
              <a:gd name="connsiteX39" fmla="*/ 5082750 w 5082750"/>
              <a:gd name="connsiteY39" fmla="*/ 689124 h 5097611"/>
              <a:gd name="connsiteX40" fmla="*/ 5082749 w 5082750"/>
              <a:gd name="connsiteY40" fmla="*/ 1023796 h 5097611"/>
              <a:gd name="connsiteX41" fmla="*/ 973466 w 5082750"/>
              <a:gd name="connsiteY41" fmla="*/ 5097609 h 5097611"/>
              <a:gd name="connsiteX42" fmla="*/ 635883 w 5082750"/>
              <a:gd name="connsiteY42" fmla="*/ 5097609 h 5097611"/>
              <a:gd name="connsiteX43" fmla="*/ 5082748 w 5082750"/>
              <a:gd name="connsiteY43" fmla="*/ 273433 h 5097611"/>
              <a:gd name="connsiteX44" fmla="*/ 5082749 w 5082750"/>
              <a:gd name="connsiteY44" fmla="*/ 608105 h 5097611"/>
              <a:gd name="connsiteX45" fmla="*/ 554157 w 5082750"/>
              <a:gd name="connsiteY45" fmla="*/ 5097608 h 5097611"/>
              <a:gd name="connsiteX46" fmla="*/ 216574 w 5082750"/>
              <a:gd name="connsiteY46" fmla="*/ 5097608 h 5097611"/>
              <a:gd name="connsiteX47" fmla="*/ 1503054 w 5082750"/>
              <a:gd name="connsiteY47" fmla="*/ 3 h 5097611"/>
              <a:gd name="connsiteX48" fmla="*/ 1 w 5082750"/>
              <a:gd name="connsiteY48" fmla="*/ 1490083 h 5097611"/>
              <a:gd name="connsiteX49" fmla="*/ 2 w 5082750"/>
              <a:gd name="connsiteY49" fmla="*/ 1155413 h 5097611"/>
              <a:gd name="connsiteX50" fmla="*/ 1165471 w 5082750"/>
              <a:gd name="connsiteY50" fmla="*/ 3 h 5097611"/>
              <a:gd name="connsiteX51" fmla="*/ 4939251 w 5082750"/>
              <a:gd name="connsiteY51" fmla="*/ 2 h 5097611"/>
              <a:gd name="connsiteX52" fmla="*/ 5082747 w 5082750"/>
              <a:gd name="connsiteY52" fmla="*/ 2 h 5097611"/>
              <a:gd name="connsiteX53" fmla="*/ 5082748 w 5082750"/>
              <a:gd name="connsiteY53" fmla="*/ 192414 h 5097611"/>
              <a:gd name="connsiteX54" fmla="*/ 134848 w 5082750"/>
              <a:gd name="connsiteY54" fmla="*/ 5097608 h 5097611"/>
              <a:gd name="connsiteX55" fmla="*/ 2 w 5082750"/>
              <a:gd name="connsiteY55" fmla="*/ 5097608 h 5097611"/>
              <a:gd name="connsiteX56" fmla="*/ 1 w 5082750"/>
              <a:gd name="connsiteY56" fmla="*/ 4896622 h 5097611"/>
              <a:gd name="connsiteX57" fmla="*/ 3599598 w 5082750"/>
              <a:gd name="connsiteY57" fmla="*/ 2 h 5097611"/>
              <a:gd name="connsiteX58" fmla="*/ 1 w 5082750"/>
              <a:gd name="connsiteY58" fmla="*/ 3568529 h 5097611"/>
              <a:gd name="connsiteX59" fmla="*/ 1 w 5082750"/>
              <a:gd name="connsiteY59" fmla="*/ 3233861 h 5097611"/>
              <a:gd name="connsiteX60" fmla="*/ 3262013 w 5082750"/>
              <a:gd name="connsiteY60" fmla="*/ 3 h 5097611"/>
              <a:gd name="connsiteX61" fmla="*/ 2341673 w 5082750"/>
              <a:gd name="connsiteY61" fmla="*/ 2 h 5097611"/>
              <a:gd name="connsiteX62" fmla="*/ 2 w 5082750"/>
              <a:gd name="connsiteY62" fmla="*/ 2321462 h 5097611"/>
              <a:gd name="connsiteX63" fmla="*/ 3 w 5082750"/>
              <a:gd name="connsiteY63" fmla="*/ 1986791 h 5097611"/>
              <a:gd name="connsiteX64" fmla="*/ 2004090 w 5082750"/>
              <a:gd name="connsiteY64" fmla="*/ 2 h 5097611"/>
              <a:gd name="connsiteX65" fmla="*/ 4519942 w 5082750"/>
              <a:gd name="connsiteY65" fmla="*/ 2 h 5097611"/>
              <a:gd name="connsiteX66" fmla="*/ 4857526 w 5082750"/>
              <a:gd name="connsiteY66" fmla="*/ 2 h 5097611"/>
              <a:gd name="connsiteX67" fmla="*/ 2 w 5082750"/>
              <a:gd name="connsiteY67" fmla="*/ 4815600 h 5097611"/>
              <a:gd name="connsiteX68" fmla="*/ 2 w 5082750"/>
              <a:gd name="connsiteY68" fmla="*/ 4480932 h 5097611"/>
              <a:gd name="connsiteX69" fmla="*/ 2 w 5082750"/>
              <a:gd name="connsiteY69" fmla="*/ 2 h 5097611"/>
              <a:gd name="connsiteX70" fmla="*/ 245128 w 5082750"/>
              <a:gd name="connsiteY70" fmla="*/ 3 h 5097611"/>
              <a:gd name="connsiteX71" fmla="*/ 2 w 5082750"/>
              <a:gd name="connsiteY71" fmla="*/ 243013 h 5097611"/>
              <a:gd name="connsiteX72" fmla="*/ 2760982 w 5082750"/>
              <a:gd name="connsiteY72" fmla="*/ 1 h 5097611"/>
              <a:gd name="connsiteX73" fmla="*/ 2 w 5082750"/>
              <a:gd name="connsiteY73" fmla="*/ 2737149 h 5097611"/>
              <a:gd name="connsiteX74" fmla="*/ 1 w 5082750"/>
              <a:gd name="connsiteY74" fmla="*/ 2402481 h 5097611"/>
              <a:gd name="connsiteX75" fmla="*/ 2423397 w 5082750"/>
              <a:gd name="connsiteY75" fmla="*/ 2 h 5097611"/>
              <a:gd name="connsiteX76" fmla="*/ 1922365 w 5082750"/>
              <a:gd name="connsiteY76" fmla="*/ 1 h 5097611"/>
              <a:gd name="connsiteX77" fmla="*/ 2 w 5082750"/>
              <a:gd name="connsiteY77" fmla="*/ 1905772 h 5097611"/>
              <a:gd name="connsiteX78" fmla="*/ 2 w 5082750"/>
              <a:gd name="connsiteY78" fmla="*/ 1571102 h 5097611"/>
              <a:gd name="connsiteX79" fmla="*/ 1584780 w 5082750"/>
              <a:gd name="connsiteY79" fmla="*/ 3 h 5097611"/>
              <a:gd name="connsiteX80" fmla="*/ 326854 w 5082750"/>
              <a:gd name="connsiteY80" fmla="*/ 1 h 5097611"/>
              <a:gd name="connsiteX81" fmla="*/ 664438 w 5082750"/>
              <a:gd name="connsiteY81" fmla="*/ 2 h 5097611"/>
              <a:gd name="connsiteX82" fmla="*/ 2 w 5082750"/>
              <a:gd name="connsiteY82" fmla="*/ 658703 h 5097611"/>
              <a:gd name="connsiteX83" fmla="*/ 2 w 5082750"/>
              <a:gd name="connsiteY83" fmla="*/ 324032 h 5097611"/>
              <a:gd name="connsiteX84" fmla="*/ 2842706 w 5082750"/>
              <a:gd name="connsiteY84" fmla="*/ 1 h 5097611"/>
              <a:gd name="connsiteX85" fmla="*/ 3180290 w 5082750"/>
              <a:gd name="connsiteY85" fmla="*/ 2 h 5097611"/>
              <a:gd name="connsiteX86" fmla="*/ 1 w 5082750"/>
              <a:gd name="connsiteY86" fmla="*/ 3152839 h 5097611"/>
              <a:gd name="connsiteX87" fmla="*/ 1 w 5082750"/>
              <a:gd name="connsiteY87" fmla="*/ 2818171 h 5097611"/>
              <a:gd name="connsiteX88" fmla="*/ 3681322 w 5082750"/>
              <a:gd name="connsiteY88" fmla="*/ 1 h 5097611"/>
              <a:gd name="connsiteX89" fmla="*/ 4018906 w 5082750"/>
              <a:gd name="connsiteY89" fmla="*/ 2 h 5097611"/>
              <a:gd name="connsiteX90" fmla="*/ 2 w 5082750"/>
              <a:gd name="connsiteY90" fmla="*/ 3984220 h 5097611"/>
              <a:gd name="connsiteX91" fmla="*/ 0 w 5082750"/>
              <a:gd name="connsiteY91" fmla="*/ 3649549 h 5097611"/>
              <a:gd name="connsiteX92" fmla="*/ 1083746 w 5082750"/>
              <a:gd name="connsiteY92" fmla="*/ 1 h 5097611"/>
              <a:gd name="connsiteX93" fmla="*/ 1 w 5082750"/>
              <a:gd name="connsiteY93" fmla="*/ 1074391 h 5097611"/>
              <a:gd name="connsiteX94" fmla="*/ 1 w 5082750"/>
              <a:gd name="connsiteY94" fmla="*/ 739721 h 5097611"/>
              <a:gd name="connsiteX95" fmla="*/ 746162 w 5082750"/>
              <a:gd name="connsiteY95" fmla="*/ 2 h 5097611"/>
              <a:gd name="connsiteX96" fmla="*/ 4100633 w 5082750"/>
              <a:gd name="connsiteY96" fmla="*/ 0 h 5097611"/>
              <a:gd name="connsiteX97" fmla="*/ 4438217 w 5082750"/>
              <a:gd name="connsiteY97" fmla="*/ 1 h 5097611"/>
              <a:gd name="connsiteX98" fmla="*/ 2 w 5082750"/>
              <a:gd name="connsiteY98" fmla="*/ 4399910 h 5097611"/>
              <a:gd name="connsiteX99" fmla="*/ 1 w 5082750"/>
              <a:gd name="connsiteY99" fmla="*/ 4065239 h 509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082750" h="5097611">
                <a:moveTo>
                  <a:pt x="5082748" y="4846024"/>
                </a:moveTo>
                <a:lnTo>
                  <a:pt x="5082748" y="5097611"/>
                </a:lnTo>
                <a:lnTo>
                  <a:pt x="4828971" y="5097611"/>
                </a:lnTo>
                <a:close/>
                <a:moveTo>
                  <a:pt x="5082747" y="4430331"/>
                </a:moveTo>
                <a:lnTo>
                  <a:pt x="5082748" y="4765002"/>
                </a:lnTo>
                <a:lnTo>
                  <a:pt x="4747244" y="5097609"/>
                </a:lnTo>
                <a:lnTo>
                  <a:pt x="4409661" y="5097609"/>
                </a:lnTo>
                <a:close/>
                <a:moveTo>
                  <a:pt x="5082748" y="4014644"/>
                </a:moveTo>
                <a:lnTo>
                  <a:pt x="5082749" y="4349313"/>
                </a:lnTo>
                <a:lnTo>
                  <a:pt x="4327938" y="5097610"/>
                </a:lnTo>
                <a:lnTo>
                  <a:pt x="3990353" y="5097610"/>
                </a:lnTo>
                <a:close/>
                <a:moveTo>
                  <a:pt x="5082750" y="3598954"/>
                </a:moveTo>
                <a:lnTo>
                  <a:pt x="5082749" y="3933623"/>
                </a:lnTo>
                <a:lnTo>
                  <a:pt x="3908628" y="5097610"/>
                </a:lnTo>
                <a:lnTo>
                  <a:pt x="3571046" y="5097610"/>
                </a:lnTo>
                <a:close/>
                <a:moveTo>
                  <a:pt x="5082748" y="3183262"/>
                </a:moveTo>
                <a:lnTo>
                  <a:pt x="5082748" y="3517933"/>
                </a:lnTo>
                <a:lnTo>
                  <a:pt x="3489320" y="5097608"/>
                </a:lnTo>
                <a:lnTo>
                  <a:pt x="3151735" y="5097608"/>
                </a:lnTo>
                <a:close/>
                <a:moveTo>
                  <a:pt x="5082749" y="2767573"/>
                </a:moveTo>
                <a:lnTo>
                  <a:pt x="5082749" y="3102245"/>
                </a:lnTo>
                <a:lnTo>
                  <a:pt x="3070012" y="5097610"/>
                </a:lnTo>
                <a:lnTo>
                  <a:pt x="2732428" y="5097609"/>
                </a:lnTo>
                <a:close/>
                <a:moveTo>
                  <a:pt x="5082749" y="2351883"/>
                </a:moveTo>
                <a:lnTo>
                  <a:pt x="5082748" y="2686554"/>
                </a:lnTo>
                <a:lnTo>
                  <a:pt x="2650702" y="5097608"/>
                </a:lnTo>
                <a:lnTo>
                  <a:pt x="2313116" y="5097610"/>
                </a:lnTo>
                <a:close/>
                <a:moveTo>
                  <a:pt x="5082747" y="1936194"/>
                </a:moveTo>
                <a:lnTo>
                  <a:pt x="5082747" y="2270865"/>
                </a:lnTo>
                <a:lnTo>
                  <a:pt x="2231392" y="5097610"/>
                </a:lnTo>
                <a:lnTo>
                  <a:pt x="1893808" y="5097609"/>
                </a:lnTo>
                <a:close/>
                <a:moveTo>
                  <a:pt x="5082748" y="1520504"/>
                </a:moveTo>
                <a:lnTo>
                  <a:pt x="5082747" y="1855175"/>
                </a:lnTo>
                <a:lnTo>
                  <a:pt x="1812082" y="5097609"/>
                </a:lnTo>
                <a:lnTo>
                  <a:pt x="1474498" y="5097609"/>
                </a:lnTo>
                <a:close/>
                <a:moveTo>
                  <a:pt x="5082750" y="1104814"/>
                </a:moveTo>
                <a:lnTo>
                  <a:pt x="5082749" y="1439486"/>
                </a:lnTo>
                <a:lnTo>
                  <a:pt x="1392775" y="5097609"/>
                </a:lnTo>
                <a:lnTo>
                  <a:pt x="1055192" y="5097608"/>
                </a:lnTo>
                <a:close/>
                <a:moveTo>
                  <a:pt x="5082750" y="689124"/>
                </a:moveTo>
                <a:lnTo>
                  <a:pt x="5082749" y="1023796"/>
                </a:lnTo>
                <a:lnTo>
                  <a:pt x="973466" y="5097609"/>
                </a:lnTo>
                <a:lnTo>
                  <a:pt x="635883" y="5097609"/>
                </a:lnTo>
                <a:close/>
                <a:moveTo>
                  <a:pt x="5082748" y="273433"/>
                </a:moveTo>
                <a:lnTo>
                  <a:pt x="5082749" y="608105"/>
                </a:lnTo>
                <a:lnTo>
                  <a:pt x="554157" y="5097608"/>
                </a:lnTo>
                <a:lnTo>
                  <a:pt x="216574" y="5097608"/>
                </a:lnTo>
                <a:close/>
                <a:moveTo>
                  <a:pt x="1503054" y="3"/>
                </a:moveTo>
                <a:lnTo>
                  <a:pt x="1" y="1490083"/>
                </a:lnTo>
                <a:lnTo>
                  <a:pt x="2" y="1155413"/>
                </a:lnTo>
                <a:lnTo>
                  <a:pt x="1165471" y="3"/>
                </a:lnTo>
                <a:close/>
                <a:moveTo>
                  <a:pt x="4939251" y="2"/>
                </a:moveTo>
                <a:lnTo>
                  <a:pt x="5082747" y="2"/>
                </a:lnTo>
                <a:lnTo>
                  <a:pt x="5082748" y="192414"/>
                </a:lnTo>
                <a:lnTo>
                  <a:pt x="134848" y="5097608"/>
                </a:lnTo>
                <a:lnTo>
                  <a:pt x="2" y="5097608"/>
                </a:lnTo>
                <a:lnTo>
                  <a:pt x="1" y="4896622"/>
                </a:lnTo>
                <a:close/>
                <a:moveTo>
                  <a:pt x="3599598" y="2"/>
                </a:moveTo>
                <a:lnTo>
                  <a:pt x="1" y="3568529"/>
                </a:lnTo>
                <a:lnTo>
                  <a:pt x="1" y="3233861"/>
                </a:lnTo>
                <a:lnTo>
                  <a:pt x="3262013" y="3"/>
                </a:lnTo>
                <a:close/>
                <a:moveTo>
                  <a:pt x="2341673" y="2"/>
                </a:moveTo>
                <a:lnTo>
                  <a:pt x="2" y="2321462"/>
                </a:lnTo>
                <a:lnTo>
                  <a:pt x="3" y="1986791"/>
                </a:lnTo>
                <a:lnTo>
                  <a:pt x="2004090" y="2"/>
                </a:lnTo>
                <a:close/>
                <a:moveTo>
                  <a:pt x="4519942" y="2"/>
                </a:moveTo>
                <a:lnTo>
                  <a:pt x="4857526" y="2"/>
                </a:lnTo>
                <a:lnTo>
                  <a:pt x="2" y="4815600"/>
                </a:lnTo>
                <a:lnTo>
                  <a:pt x="2" y="4480932"/>
                </a:lnTo>
                <a:close/>
                <a:moveTo>
                  <a:pt x="2" y="2"/>
                </a:moveTo>
                <a:lnTo>
                  <a:pt x="245128" y="3"/>
                </a:lnTo>
                <a:lnTo>
                  <a:pt x="2" y="243013"/>
                </a:lnTo>
                <a:close/>
                <a:moveTo>
                  <a:pt x="2760982" y="1"/>
                </a:moveTo>
                <a:lnTo>
                  <a:pt x="2" y="2737149"/>
                </a:lnTo>
                <a:lnTo>
                  <a:pt x="1" y="2402481"/>
                </a:lnTo>
                <a:lnTo>
                  <a:pt x="2423397" y="2"/>
                </a:lnTo>
                <a:close/>
                <a:moveTo>
                  <a:pt x="1922365" y="1"/>
                </a:moveTo>
                <a:lnTo>
                  <a:pt x="2" y="1905772"/>
                </a:lnTo>
                <a:lnTo>
                  <a:pt x="2" y="1571102"/>
                </a:lnTo>
                <a:lnTo>
                  <a:pt x="1584780" y="3"/>
                </a:lnTo>
                <a:close/>
                <a:moveTo>
                  <a:pt x="326854" y="1"/>
                </a:moveTo>
                <a:lnTo>
                  <a:pt x="664438" y="2"/>
                </a:lnTo>
                <a:lnTo>
                  <a:pt x="2" y="658703"/>
                </a:lnTo>
                <a:lnTo>
                  <a:pt x="2" y="324032"/>
                </a:lnTo>
                <a:close/>
                <a:moveTo>
                  <a:pt x="2842706" y="1"/>
                </a:moveTo>
                <a:lnTo>
                  <a:pt x="3180290" y="2"/>
                </a:lnTo>
                <a:lnTo>
                  <a:pt x="1" y="3152839"/>
                </a:lnTo>
                <a:lnTo>
                  <a:pt x="1" y="2818171"/>
                </a:lnTo>
                <a:close/>
                <a:moveTo>
                  <a:pt x="3681322" y="1"/>
                </a:moveTo>
                <a:lnTo>
                  <a:pt x="4018906" y="2"/>
                </a:lnTo>
                <a:lnTo>
                  <a:pt x="2" y="3984220"/>
                </a:lnTo>
                <a:lnTo>
                  <a:pt x="0" y="3649549"/>
                </a:lnTo>
                <a:close/>
                <a:moveTo>
                  <a:pt x="1083746" y="1"/>
                </a:moveTo>
                <a:lnTo>
                  <a:pt x="1" y="1074391"/>
                </a:lnTo>
                <a:lnTo>
                  <a:pt x="1" y="739721"/>
                </a:lnTo>
                <a:lnTo>
                  <a:pt x="746162" y="2"/>
                </a:lnTo>
                <a:close/>
                <a:moveTo>
                  <a:pt x="4100633" y="0"/>
                </a:moveTo>
                <a:lnTo>
                  <a:pt x="4438217" y="1"/>
                </a:lnTo>
                <a:lnTo>
                  <a:pt x="2" y="4399910"/>
                </a:lnTo>
                <a:lnTo>
                  <a:pt x="1" y="406523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52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276352"/>
            <a:ext cx="9906000" cy="44672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028700"/>
            <a:ext cx="9906000" cy="2476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2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855715" y="0"/>
            <a:ext cx="4194572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6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2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849824" y="923295"/>
            <a:ext cx="6517807" cy="5097612"/>
          </a:xfrm>
          <a:custGeom>
            <a:avLst/>
            <a:gdLst>
              <a:gd name="connsiteX0" fmla="*/ 2220138 w 8021916"/>
              <a:gd name="connsiteY0" fmla="*/ 0 h 5097612"/>
              <a:gd name="connsiteX1" fmla="*/ 3145119 w 8021916"/>
              <a:gd name="connsiteY1" fmla="*/ 0 h 5097612"/>
              <a:gd name="connsiteX2" fmla="*/ 8021916 w 8021916"/>
              <a:gd name="connsiteY2" fmla="*/ 0 h 5097612"/>
              <a:gd name="connsiteX3" fmla="*/ 8021916 w 8021916"/>
              <a:gd name="connsiteY3" fmla="*/ 5097611 h 5097612"/>
              <a:gd name="connsiteX4" fmla="*/ 4439468 w 8021916"/>
              <a:gd name="connsiteY4" fmla="*/ 5097611 h 5097612"/>
              <a:gd name="connsiteX5" fmla="*/ 4439457 w 8021916"/>
              <a:gd name="connsiteY5" fmla="*/ 5097612 h 5097612"/>
              <a:gd name="connsiteX6" fmla="*/ 200781 w 8021916"/>
              <a:gd name="connsiteY6" fmla="*/ 5097611 h 5097612"/>
              <a:gd name="connsiteX7" fmla="*/ 15778 w 8021916"/>
              <a:gd name="connsiteY7" fmla="*/ 4974983 h 5097612"/>
              <a:gd name="connsiteX8" fmla="*/ 0 w 8021916"/>
              <a:gd name="connsiteY8" fmla="*/ 4896831 h 5097612"/>
              <a:gd name="connsiteX9" fmla="*/ 15778 w 8021916"/>
              <a:gd name="connsiteY9" fmla="*/ 4818678 h 5097612"/>
              <a:gd name="connsiteX10" fmla="*/ 200781 w 8021916"/>
              <a:gd name="connsiteY10" fmla="*/ 4696050 h 5097612"/>
              <a:gd name="connsiteX11" fmla="*/ 2827555 w 8021916"/>
              <a:gd name="connsiteY11" fmla="*/ 4696050 h 5097612"/>
              <a:gd name="connsiteX12" fmla="*/ 2827565 w 8021916"/>
              <a:gd name="connsiteY12" fmla="*/ 4696051 h 5097612"/>
              <a:gd name="connsiteX13" fmla="*/ 3462673 w 8021916"/>
              <a:gd name="connsiteY13" fmla="*/ 4696052 h 5097612"/>
              <a:gd name="connsiteX14" fmla="*/ 3854011 w 8021916"/>
              <a:gd name="connsiteY14" fmla="*/ 4304714 h 5097612"/>
              <a:gd name="connsiteX15" fmla="*/ 3854012 w 8021916"/>
              <a:gd name="connsiteY15" fmla="*/ 4304714 h 5097612"/>
              <a:gd name="connsiteX16" fmla="*/ 3462674 w 8021916"/>
              <a:gd name="connsiteY16" fmla="*/ 3913376 h 5097612"/>
              <a:gd name="connsiteX17" fmla="*/ 3145119 w 8021916"/>
              <a:gd name="connsiteY17" fmla="*/ 3913376 h 5097612"/>
              <a:gd name="connsiteX18" fmla="*/ 2116371 w 8021916"/>
              <a:gd name="connsiteY18" fmla="*/ 3913375 h 5097612"/>
              <a:gd name="connsiteX19" fmla="*/ 1732984 w 8021916"/>
              <a:gd name="connsiteY19" fmla="*/ 3600905 h 5097612"/>
              <a:gd name="connsiteX20" fmla="*/ 1725033 w 8021916"/>
              <a:gd name="connsiteY20" fmla="*/ 3522038 h 5097612"/>
              <a:gd name="connsiteX21" fmla="*/ 1732984 w 8021916"/>
              <a:gd name="connsiteY21" fmla="*/ 3443170 h 5097612"/>
              <a:gd name="connsiteX22" fmla="*/ 2047098 w 8021916"/>
              <a:gd name="connsiteY22" fmla="*/ 3136812 h 5097612"/>
              <a:gd name="connsiteX23" fmla="*/ 2116358 w 8021916"/>
              <a:gd name="connsiteY23" fmla="*/ 3130701 h 5097612"/>
              <a:gd name="connsiteX24" fmla="*/ 4098825 w 8021916"/>
              <a:gd name="connsiteY24" fmla="*/ 3130702 h 5097612"/>
              <a:gd name="connsiteX25" fmla="*/ 4490163 w 8021916"/>
              <a:gd name="connsiteY25" fmla="*/ 2739364 h 5097612"/>
              <a:gd name="connsiteX26" fmla="*/ 4490164 w 8021916"/>
              <a:gd name="connsiteY26" fmla="*/ 2739364 h 5097612"/>
              <a:gd name="connsiteX27" fmla="*/ 4098826 w 8021916"/>
              <a:gd name="connsiteY27" fmla="*/ 2348026 h 5097612"/>
              <a:gd name="connsiteX28" fmla="*/ 3145119 w 8021916"/>
              <a:gd name="connsiteY28" fmla="*/ 2348026 h 5097612"/>
              <a:gd name="connsiteX29" fmla="*/ 1349749 w 8021916"/>
              <a:gd name="connsiteY29" fmla="*/ 2348025 h 5097612"/>
              <a:gd name="connsiteX30" fmla="*/ 966361 w 8021916"/>
              <a:gd name="connsiteY30" fmla="*/ 2035555 h 5097612"/>
              <a:gd name="connsiteX31" fmla="*/ 958411 w 8021916"/>
              <a:gd name="connsiteY31" fmla="*/ 1956688 h 5097612"/>
              <a:gd name="connsiteX32" fmla="*/ 966361 w 8021916"/>
              <a:gd name="connsiteY32" fmla="*/ 1877820 h 5097612"/>
              <a:gd name="connsiteX33" fmla="*/ 1349749 w 8021916"/>
              <a:gd name="connsiteY33" fmla="*/ 1565350 h 5097612"/>
              <a:gd name="connsiteX34" fmla="*/ 2827555 w 8021916"/>
              <a:gd name="connsiteY34" fmla="*/ 1565350 h 5097612"/>
              <a:gd name="connsiteX35" fmla="*/ 2827565 w 8021916"/>
              <a:gd name="connsiteY35" fmla="*/ 1565351 h 5097612"/>
              <a:gd name="connsiteX36" fmla="*/ 3462673 w 8021916"/>
              <a:gd name="connsiteY36" fmla="*/ 1565352 h 5097612"/>
              <a:gd name="connsiteX37" fmla="*/ 3854011 w 8021916"/>
              <a:gd name="connsiteY37" fmla="*/ 1174014 h 5097612"/>
              <a:gd name="connsiteX38" fmla="*/ 3854012 w 8021916"/>
              <a:gd name="connsiteY38" fmla="*/ 1174014 h 5097612"/>
              <a:gd name="connsiteX39" fmla="*/ 3462674 w 8021916"/>
              <a:gd name="connsiteY39" fmla="*/ 782676 h 5097612"/>
              <a:gd name="connsiteX40" fmla="*/ 3145119 w 8021916"/>
              <a:gd name="connsiteY40" fmla="*/ 782676 h 5097612"/>
              <a:gd name="connsiteX41" fmla="*/ 2220138 w 8021916"/>
              <a:gd name="connsiteY41" fmla="*/ 782675 h 5097612"/>
              <a:gd name="connsiteX42" fmla="*/ 1836751 w 8021916"/>
              <a:gd name="connsiteY42" fmla="*/ 470206 h 5097612"/>
              <a:gd name="connsiteX43" fmla="*/ 1828800 w 8021916"/>
              <a:gd name="connsiteY43" fmla="*/ 391338 h 5097612"/>
              <a:gd name="connsiteX44" fmla="*/ 1836751 w 8021916"/>
              <a:gd name="connsiteY44" fmla="*/ 312470 h 5097612"/>
              <a:gd name="connsiteX45" fmla="*/ 2220138 w 8021916"/>
              <a:gd name="connsiteY45" fmla="*/ 0 h 509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021916" h="5097612">
                <a:moveTo>
                  <a:pt x="2220138" y="0"/>
                </a:moveTo>
                <a:lnTo>
                  <a:pt x="3145119" y="0"/>
                </a:lnTo>
                <a:lnTo>
                  <a:pt x="8021916" y="0"/>
                </a:lnTo>
                <a:lnTo>
                  <a:pt x="8021916" y="5097611"/>
                </a:lnTo>
                <a:lnTo>
                  <a:pt x="4439468" y="5097611"/>
                </a:lnTo>
                <a:lnTo>
                  <a:pt x="4439457" y="5097612"/>
                </a:lnTo>
                <a:lnTo>
                  <a:pt x="200781" y="5097611"/>
                </a:lnTo>
                <a:cubicBezTo>
                  <a:pt x="117615" y="5097611"/>
                  <a:pt x="46259" y="5047046"/>
                  <a:pt x="15778" y="4974983"/>
                </a:cubicBezTo>
                <a:lnTo>
                  <a:pt x="0" y="4896831"/>
                </a:lnTo>
                <a:lnTo>
                  <a:pt x="15778" y="4818678"/>
                </a:lnTo>
                <a:cubicBezTo>
                  <a:pt x="46259" y="4746615"/>
                  <a:pt x="117615" y="4696050"/>
                  <a:pt x="200781" y="4696050"/>
                </a:cubicBezTo>
                <a:lnTo>
                  <a:pt x="2827555" y="4696050"/>
                </a:lnTo>
                <a:lnTo>
                  <a:pt x="2827565" y="4696051"/>
                </a:lnTo>
                <a:lnTo>
                  <a:pt x="3462673" y="4696052"/>
                </a:lnTo>
                <a:cubicBezTo>
                  <a:pt x="3678803" y="4696052"/>
                  <a:pt x="3854011" y="4520844"/>
                  <a:pt x="3854011" y="4304714"/>
                </a:cubicBezTo>
                <a:lnTo>
                  <a:pt x="3854012" y="4304714"/>
                </a:lnTo>
                <a:cubicBezTo>
                  <a:pt x="3854012" y="4088584"/>
                  <a:pt x="3678804" y="3913376"/>
                  <a:pt x="3462674" y="3913376"/>
                </a:cubicBezTo>
                <a:lnTo>
                  <a:pt x="3145119" y="3913376"/>
                </a:lnTo>
                <a:lnTo>
                  <a:pt x="2116371" y="3913375"/>
                </a:lnTo>
                <a:cubicBezTo>
                  <a:pt x="1927258" y="3913375"/>
                  <a:pt x="1769474" y="3779232"/>
                  <a:pt x="1732984" y="3600905"/>
                </a:cubicBezTo>
                <a:lnTo>
                  <a:pt x="1725033" y="3522038"/>
                </a:lnTo>
                <a:lnTo>
                  <a:pt x="1732984" y="3443170"/>
                </a:lnTo>
                <a:cubicBezTo>
                  <a:pt x="1764913" y="3287135"/>
                  <a:pt x="1889707" y="3164926"/>
                  <a:pt x="2047098" y="3136812"/>
                </a:cubicBezTo>
                <a:lnTo>
                  <a:pt x="2116358" y="3130701"/>
                </a:lnTo>
                <a:lnTo>
                  <a:pt x="4098825" y="3130702"/>
                </a:lnTo>
                <a:cubicBezTo>
                  <a:pt x="4314955" y="3130702"/>
                  <a:pt x="4490163" y="2955494"/>
                  <a:pt x="4490163" y="2739364"/>
                </a:cubicBezTo>
                <a:lnTo>
                  <a:pt x="4490164" y="2739364"/>
                </a:lnTo>
                <a:cubicBezTo>
                  <a:pt x="4490164" y="2523234"/>
                  <a:pt x="4314956" y="2348026"/>
                  <a:pt x="4098826" y="2348026"/>
                </a:cubicBezTo>
                <a:lnTo>
                  <a:pt x="3145119" y="2348026"/>
                </a:lnTo>
                <a:lnTo>
                  <a:pt x="1349749" y="2348025"/>
                </a:lnTo>
                <a:cubicBezTo>
                  <a:pt x="1160635" y="2348025"/>
                  <a:pt x="1002852" y="2213882"/>
                  <a:pt x="966361" y="2035555"/>
                </a:cubicBezTo>
                <a:lnTo>
                  <a:pt x="958411" y="1956688"/>
                </a:lnTo>
                <a:lnTo>
                  <a:pt x="966361" y="1877820"/>
                </a:lnTo>
                <a:cubicBezTo>
                  <a:pt x="1002852" y="1699494"/>
                  <a:pt x="1160635" y="1565350"/>
                  <a:pt x="1349749" y="1565350"/>
                </a:cubicBezTo>
                <a:lnTo>
                  <a:pt x="2827555" y="1565350"/>
                </a:lnTo>
                <a:lnTo>
                  <a:pt x="2827565" y="1565351"/>
                </a:lnTo>
                <a:lnTo>
                  <a:pt x="3462673" y="1565352"/>
                </a:lnTo>
                <a:cubicBezTo>
                  <a:pt x="3678803" y="1565352"/>
                  <a:pt x="3854011" y="1390144"/>
                  <a:pt x="3854011" y="1174014"/>
                </a:cubicBezTo>
                <a:lnTo>
                  <a:pt x="3854012" y="1174014"/>
                </a:lnTo>
                <a:cubicBezTo>
                  <a:pt x="3854012" y="957884"/>
                  <a:pt x="3678804" y="782676"/>
                  <a:pt x="3462674" y="782676"/>
                </a:cubicBezTo>
                <a:lnTo>
                  <a:pt x="3145119" y="782676"/>
                </a:lnTo>
                <a:lnTo>
                  <a:pt x="2220138" y="782675"/>
                </a:lnTo>
                <a:cubicBezTo>
                  <a:pt x="2031025" y="782675"/>
                  <a:pt x="1873242" y="648532"/>
                  <a:pt x="1836751" y="470206"/>
                </a:cubicBezTo>
                <a:lnTo>
                  <a:pt x="1828800" y="391338"/>
                </a:lnTo>
                <a:lnTo>
                  <a:pt x="1836751" y="312470"/>
                </a:lnTo>
                <a:cubicBezTo>
                  <a:pt x="1873242" y="134144"/>
                  <a:pt x="2031025" y="0"/>
                  <a:pt x="22201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19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953000" y="0"/>
            <a:ext cx="4953000" cy="6858000"/>
          </a:xfrm>
          <a:custGeom>
            <a:avLst/>
            <a:gdLst>
              <a:gd name="connsiteX0" fmla="*/ 5082748 w 5082750"/>
              <a:gd name="connsiteY0" fmla="*/ 4846024 h 5097611"/>
              <a:gd name="connsiteX1" fmla="*/ 5082748 w 5082750"/>
              <a:gd name="connsiteY1" fmla="*/ 5097611 h 5097611"/>
              <a:gd name="connsiteX2" fmla="*/ 4828971 w 5082750"/>
              <a:gd name="connsiteY2" fmla="*/ 5097611 h 5097611"/>
              <a:gd name="connsiteX3" fmla="*/ 5082747 w 5082750"/>
              <a:gd name="connsiteY3" fmla="*/ 4430331 h 5097611"/>
              <a:gd name="connsiteX4" fmla="*/ 5082748 w 5082750"/>
              <a:gd name="connsiteY4" fmla="*/ 4765002 h 5097611"/>
              <a:gd name="connsiteX5" fmla="*/ 4747244 w 5082750"/>
              <a:gd name="connsiteY5" fmla="*/ 5097609 h 5097611"/>
              <a:gd name="connsiteX6" fmla="*/ 4409661 w 5082750"/>
              <a:gd name="connsiteY6" fmla="*/ 5097609 h 5097611"/>
              <a:gd name="connsiteX7" fmla="*/ 5082748 w 5082750"/>
              <a:gd name="connsiteY7" fmla="*/ 4014644 h 5097611"/>
              <a:gd name="connsiteX8" fmla="*/ 5082749 w 5082750"/>
              <a:gd name="connsiteY8" fmla="*/ 4349313 h 5097611"/>
              <a:gd name="connsiteX9" fmla="*/ 4327938 w 5082750"/>
              <a:gd name="connsiteY9" fmla="*/ 5097610 h 5097611"/>
              <a:gd name="connsiteX10" fmla="*/ 3990353 w 5082750"/>
              <a:gd name="connsiteY10" fmla="*/ 5097610 h 5097611"/>
              <a:gd name="connsiteX11" fmla="*/ 5082750 w 5082750"/>
              <a:gd name="connsiteY11" fmla="*/ 3598954 h 5097611"/>
              <a:gd name="connsiteX12" fmla="*/ 5082749 w 5082750"/>
              <a:gd name="connsiteY12" fmla="*/ 3933623 h 5097611"/>
              <a:gd name="connsiteX13" fmla="*/ 3908628 w 5082750"/>
              <a:gd name="connsiteY13" fmla="*/ 5097610 h 5097611"/>
              <a:gd name="connsiteX14" fmla="*/ 3571046 w 5082750"/>
              <a:gd name="connsiteY14" fmla="*/ 5097610 h 5097611"/>
              <a:gd name="connsiteX15" fmla="*/ 5082748 w 5082750"/>
              <a:gd name="connsiteY15" fmla="*/ 3183262 h 5097611"/>
              <a:gd name="connsiteX16" fmla="*/ 5082748 w 5082750"/>
              <a:gd name="connsiteY16" fmla="*/ 3517933 h 5097611"/>
              <a:gd name="connsiteX17" fmla="*/ 3489320 w 5082750"/>
              <a:gd name="connsiteY17" fmla="*/ 5097608 h 5097611"/>
              <a:gd name="connsiteX18" fmla="*/ 3151735 w 5082750"/>
              <a:gd name="connsiteY18" fmla="*/ 5097608 h 5097611"/>
              <a:gd name="connsiteX19" fmla="*/ 5082749 w 5082750"/>
              <a:gd name="connsiteY19" fmla="*/ 2767573 h 5097611"/>
              <a:gd name="connsiteX20" fmla="*/ 5082749 w 5082750"/>
              <a:gd name="connsiteY20" fmla="*/ 3102245 h 5097611"/>
              <a:gd name="connsiteX21" fmla="*/ 3070012 w 5082750"/>
              <a:gd name="connsiteY21" fmla="*/ 5097610 h 5097611"/>
              <a:gd name="connsiteX22" fmla="*/ 2732428 w 5082750"/>
              <a:gd name="connsiteY22" fmla="*/ 5097609 h 5097611"/>
              <a:gd name="connsiteX23" fmla="*/ 5082749 w 5082750"/>
              <a:gd name="connsiteY23" fmla="*/ 2351883 h 5097611"/>
              <a:gd name="connsiteX24" fmla="*/ 5082748 w 5082750"/>
              <a:gd name="connsiteY24" fmla="*/ 2686554 h 5097611"/>
              <a:gd name="connsiteX25" fmla="*/ 2650702 w 5082750"/>
              <a:gd name="connsiteY25" fmla="*/ 5097608 h 5097611"/>
              <a:gd name="connsiteX26" fmla="*/ 2313116 w 5082750"/>
              <a:gd name="connsiteY26" fmla="*/ 5097610 h 5097611"/>
              <a:gd name="connsiteX27" fmla="*/ 5082747 w 5082750"/>
              <a:gd name="connsiteY27" fmla="*/ 1936194 h 5097611"/>
              <a:gd name="connsiteX28" fmla="*/ 5082747 w 5082750"/>
              <a:gd name="connsiteY28" fmla="*/ 2270865 h 5097611"/>
              <a:gd name="connsiteX29" fmla="*/ 2231392 w 5082750"/>
              <a:gd name="connsiteY29" fmla="*/ 5097610 h 5097611"/>
              <a:gd name="connsiteX30" fmla="*/ 1893808 w 5082750"/>
              <a:gd name="connsiteY30" fmla="*/ 5097609 h 5097611"/>
              <a:gd name="connsiteX31" fmla="*/ 5082748 w 5082750"/>
              <a:gd name="connsiteY31" fmla="*/ 1520504 h 5097611"/>
              <a:gd name="connsiteX32" fmla="*/ 5082747 w 5082750"/>
              <a:gd name="connsiteY32" fmla="*/ 1855175 h 5097611"/>
              <a:gd name="connsiteX33" fmla="*/ 1812082 w 5082750"/>
              <a:gd name="connsiteY33" fmla="*/ 5097609 h 5097611"/>
              <a:gd name="connsiteX34" fmla="*/ 1474498 w 5082750"/>
              <a:gd name="connsiteY34" fmla="*/ 5097609 h 5097611"/>
              <a:gd name="connsiteX35" fmla="*/ 5082750 w 5082750"/>
              <a:gd name="connsiteY35" fmla="*/ 1104814 h 5097611"/>
              <a:gd name="connsiteX36" fmla="*/ 5082749 w 5082750"/>
              <a:gd name="connsiteY36" fmla="*/ 1439486 h 5097611"/>
              <a:gd name="connsiteX37" fmla="*/ 1392775 w 5082750"/>
              <a:gd name="connsiteY37" fmla="*/ 5097609 h 5097611"/>
              <a:gd name="connsiteX38" fmla="*/ 1055192 w 5082750"/>
              <a:gd name="connsiteY38" fmla="*/ 5097608 h 5097611"/>
              <a:gd name="connsiteX39" fmla="*/ 5082750 w 5082750"/>
              <a:gd name="connsiteY39" fmla="*/ 689124 h 5097611"/>
              <a:gd name="connsiteX40" fmla="*/ 5082749 w 5082750"/>
              <a:gd name="connsiteY40" fmla="*/ 1023796 h 5097611"/>
              <a:gd name="connsiteX41" fmla="*/ 973466 w 5082750"/>
              <a:gd name="connsiteY41" fmla="*/ 5097609 h 5097611"/>
              <a:gd name="connsiteX42" fmla="*/ 635883 w 5082750"/>
              <a:gd name="connsiteY42" fmla="*/ 5097609 h 5097611"/>
              <a:gd name="connsiteX43" fmla="*/ 5082748 w 5082750"/>
              <a:gd name="connsiteY43" fmla="*/ 273433 h 5097611"/>
              <a:gd name="connsiteX44" fmla="*/ 5082749 w 5082750"/>
              <a:gd name="connsiteY44" fmla="*/ 608105 h 5097611"/>
              <a:gd name="connsiteX45" fmla="*/ 554157 w 5082750"/>
              <a:gd name="connsiteY45" fmla="*/ 5097608 h 5097611"/>
              <a:gd name="connsiteX46" fmla="*/ 216574 w 5082750"/>
              <a:gd name="connsiteY46" fmla="*/ 5097608 h 5097611"/>
              <a:gd name="connsiteX47" fmla="*/ 1503054 w 5082750"/>
              <a:gd name="connsiteY47" fmla="*/ 3 h 5097611"/>
              <a:gd name="connsiteX48" fmla="*/ 1 w 5082750"/>
              <a:gd name="connsiteY48" fmla="*/ 1490083 h 5097611"/>
              <a:gd name="connsiteX49" fmla="*/ 2 w 5082750"/>
              <a:gd name="connsiteY49" fmla="*/ 1155413 h 5097611"/>
              <a:gd name="connsiteX50" fmla="*/ 1165471 w 5082750"/>
              <a:gd name="connsiteY50" fmla="*/ 3 h 5097611"/>
              <a:gd name="connsiteX51" fmla="*/ 4939251 w 5082750"/>
              <a:gd name="connsiteY51" fmla="*/ 2 h 5097611"/>
              <a:gd name="connsiteX52" fmla="*/ 5082747 w 5082750"/>
              <a:gd name="connsiteY52" fmla="*/ 2 h 5097611"/>
              <a:gd name="connsiteX53" fmla="*/ 5082748 w 5082750"/>
              <a:gd name="connsiteY53" fmla="*/ 192414 h 5097611"/>
              <a:gd name="connsiteX54" fmla="*/ 134848 w 5082750"/>
              <a:gd name="connsiteY54" fmla="*/ 5097608 h 5097611"/>
              <a:gd name="connsiteX55" fmla="*/ 2 w 5082750"/>
              <a:gd name="connsiteY55" fmla="*/ 5097608 h 5097611"/>
              <a:gd name="connsiteX56" fmla="*/ 1 w 5082750"/>
              <a:gd name="connsiteY56" fmla="*/ 4896622 h 5097611"/>
              <a:gd name="connsiteX57" fmla="*/ 3599598 w 5082750"/>
              <a:gd name="connsiteY57" fmla="*/ 2 h 5097611"/>
              <a:gd name="connsiteX58" fmla="*/ 1 w 5082750"/>
              <a:gd name="connsiteY58" fmla="*/ 3568529 h 5097611"/>
              <a:gd name="connsiteX59" fmla="*/ 1 w 5082750"/>
              <a:gd name="connsiteY59" fmla="*/ 3233861 h 5097611"/>
              <a:gd name="connsiteX60" fmla="*/ 3262013 w 5082750"/>
              <a:gd name="connsiteY60" fmla="*/ 3 h 5097611"/>
              <a:gd name="connsiteX61" fmla="*/ 2341673 w 5082750"/>
              <a:gd name="connsiteY61" fmla="*/ 2 h 5097611"/>
              <a:gd name="connsiteX62" fmla="*/ 2 w 5082750"/>
              <a:gd name="connsiteY62" fmla="*/ 2321462 h 5097611"/>
              <a:gd name="connsiteX63" fmla="*/ 3 w 5082750"/>
              <a:gd name="connsiteY63" fmla="*/ 1986791 h 5097611"/>
              <a:gd name="connsiteX64" fmla="*/ 2004090 w 5082750"/>
              <a:gd name="connsiteY64" fmla="*/ 2 h 5097611"/>
              <a:gd name="connsiteX65" fmla="*/ 4519942 w 5082750"/>
              <a:gd name="connsiteY65" fmla="*/ 2 h 5097611"/>
              <a:gd name="connsiteX66" fmla="*/ 4857526 w 5082750"/>
              <a:gd name="connsiteY66" fmla="*/ 2 h 5097611"/>
              <a:gd name="connsiteX67" fmla="*/ 2 w 5082750"/>
              <a:gd name="connsiteY67" fmla="*/ 4815600 h 5097611"/>
              <a:gd name="connsiteX68" fmla="*/ 2 w 5082750"/>
              <a:gd name="connsiteY68" fmla="*/ 4480932 h 5097611"/>
              <a:gd name="connsiteX69" fmla="*/ 2 w 5082750"/>
              <a:gd name="connsiteY69" fmla="*/ 2 h 5097611"/>
              <a:gd name="connsiteX70" fmla="*/ 245128 w 5082750"/>
              <a:gd name="connsiteY70" fmla="*/ 3 h 5097611"/>
              <a:gd name="connsiteX71" fmla="*/ 2 w 5082750"/>
              <a:gd name="connsiteY71" fmla="*/ 243013 h 5097611"/>
              <a:gd name="connsiteX72" fmla="*/ 2760982 w 5082750"/>
              <a:gd name="connsiteY72" fmla="*/ 1 h 5097611"/>
              <a:gd name="connsiteX73" fmla="*/ 2 w 5082750"/>
              <a:gd name="connsiteY73" fmla="*/ 2737149 h 5097611"/>
              <a:gd name="connsiteX74" fmla="*/ 1 w 5082750"/>
              <a:gd name="connsiteY74" fmla="*/ 2402481 h 5097611"/>
              <a:gd name="connsiteX75" fmla="*/ 2423397 w 5082750"/>
              <a:gd name="connsiteY75" fmla="*/ 2 h 5097611"/>
              <a:gd name="connsiteX76" fmla="*/ 1922365 w 5082750"/>
              <a:gd name="connsiteY76" fmla="*/ 1 h 5097611"/>
              <a:gd name="connsiteX77" fmla="*/ 2 w 5082750"/>
              <a:gd name="connsiteY77" fmla="*/ 1905772 h 5097611"/>
              <a:gd name="connsiteX78" fmla="*/ 2 w 5082750"/>
              <a:gd name="connsiteY78" fmla="*/ 1571102 h 5097611"/>
              <a:gd name="connsiteX79" fmla="*/ 1584780 w 5082750"/>
              <a:gd name="connsiteY79" fmla="*/ 3 h 5097611"/>
              <a:gd name="connsiteX80" fmla="*/ 326854 w 5082750"/>
              <a:gd name="connsiteY80" fmla="*/ 1 h 5097611"/>
              <a:gd name="connsiteX81" fmla="*/ 664438 w 5082750"/>
              <a:gd name="connsiteY81" fmla="*/ 2 h 5097611"/>
              <a:gd name="connsiteX82" fmla="*/ 2 w 5082750"/>
              <a:gd name="connsiteY82" fmla="*/ 658703 h 5097611"/>
              <a:gd name="connsiteX83" fmla="*/ 2 w 5082750"/>
              <a:gd name="connsiteY83" fmla="*/ 324032 h 5097611"/>
              <a:gd name="connsiteX84" fmla="*/ 2842706 w 5082750"/>
              <a:gd name="connsiteY84" fmla="*/ 1 h 5097611"/>
              <a:gd name="connsiteX85" fmla="*/ 3180290 w 5082750"/>
              <a:gd name="connsiteY85" fmla="*/ 2 h 5097611"/>
              <a:gd name="connsiteX86" fmla="*/ 1 w 5082750"/>
              <a:gd name="connsiteY86" fmla="*/ 3152839 h 5097611"/>
              <a:gd name="connsiteX87" fmla="*/ 1 w 5082750"/>
              <a:gd name="connsiteY87" fmla="*/ 2818171 h 5097611"/>
              <a:gd name="connsiteX88" fmla="*/ 3681322 w 5082750"/>
              <a:gd name="connsiteY88" fmla="*/ 1 h 5097611"/>
              <a:gd name="connsiteX89" fmla="*/ 4018906 w 5082750"/>
              <a:gd name="connsiteY89" fmla="*/ 2 h 5097611"/>
              <a:gd name="connsiteX90" fmla="*/ 2 w 5082750"/>
              <a:gd name="connsiteY90" fmla="*/ 3984220 h 5097611"/>
              <a:gd name="connsiteX91" fmla="*/ 0 w 5082750"/>
              <a:gd name="connsiteY91" fmla="*/ 3649549 h 5097611"/>
              <a:gd name="connsiteX92" fmla="*/ 1083746 w 5082750"/>
              <a:gd name="connsiteY92" fmla="*/ 1 h 5097611"/>
              <a:gd name="connsiteX93" fmla="*/ 1 w 5082750"/>
              <a:gd name="connsiteY93" fmla="*/ 1074391 h 5097611"/>
              <a:gd name="connsiteX94" fmla="*/ 1 w 5082750"/>
              <a:gd name="connsiteY94" fmla="*/ 739721 h 5097611"/>
              <a:gd name="connsiteX95" fmla="*/ 746162 w 5082750"/>
              <a:gd name="connsiteY95" fmla="*/ 2 h 5097611"/>
              <a:gd name="connsiteX96" fmla="*/ 4100633 w 5082750"/>
              <a:gd name="connsiteY96" fmla="*/ 0 h 5097611"/>
              <a:gd name="connsiteX97" fmla="*/ 4438217 w 5082750"/>
              <a:gd name="connsiteY97" fmla="*/ 1 h 5097611"/>
              <a:gd name="connsiteX98" fmla="*/ 2 w 5082750"/>
              <a:gd name="connsiteY98" fmla="*/ 4399910 h 5097611"/>
              <a:gd name="connsiteX99" fmla="*/ 1 w 5082750"/>
              <a:gd name="connsiteY99" fmla="*/ 4065239 h 509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082750" h="5097611">
                <a:moveTo>
                  <a:pt x="5082748" y="4846024"/>
                </a:moveTo>
                <a:lnTo>
                  <a:pt x="5082748" y="5097611"/>
                </a:lnTo>
                <a:lnTo>
                  <a:pt x="4828971" y="5097611"/>
                </a:lnTo>
                <a:close/>
                <a:moveTo>
                  <a:pt x="5082747" y="4430331"/>
                </a:moveTo>
                <a:lnTo>
                  <a:pt x="5082748" y="4765002"/>
                </a:lnTo>
                <a:lnTo>
                  <a:pt x="4747244" y="5097609"/>
                </a:lnTo>
                <a:lnTo>
                  <a:pt x="4409661" y="5097609"/>
                </a:lnTo>
                <a:close/>
                <a:moveTo>
                  <a:pt x="5082748" y="4014644"/>
                </a:moveTo>
                <a:lnTo>
                  <a:pt x="5082749" y="4349313"/>
                </a:lnTo>
                <a:lnTo>
                  <a:pt x="4327938" y="5097610"/>
                </a:lnTo>
                <a:lnTo>
                  <a:pt x="3990353" y="5097610"/>
                </a:lnTo>
                <a:close/>
                <a:moveTo>
                  <a:pt x="5082750" y="3598954"/>
                </a:moveTo>
                <a:lnTo>
                  <a:pt x="5082749" y="3933623"/>
                </a:lnTo>
                <a:lnTo>
                  <a:pt x="3908628" y="5097610"/>
                </a:lnTo>
                <a:lnTo>
                  <a:pt x="3571046" y="5097610"/>
                </a:lnTo>
                <a:close/>
                <a:moveTo>
                  <a:pt x="5082748" y="3183262"/>
                </a:moveTo>
                <a:lnTo>
                  <a:pt x="5082748" y="3517933"/>
                </a:lnTo>
                <a:lnTo>
                  <a:pt x="3489320" y="5097608"/>
                </a:lnTo>
                <a:lnTo>
                  <a:pt x="3151735" y="5097608"/>
                </a:lnTo>
                <a:close/>
                <a:moveTo>
                  <a:pt x="5082749" y="2767573"/>
                </a:moveTo>
                <a:lnTo>
                  <a:pt x="5082749" y="3102245"/>
                </a:lnTo>
                <a:lnTo>
                  <a:pt x="3070012" y="5097610"/>
                </a:lnTo>
                <a:lnTo>
                  <a:pt x="2732428" y="5097609"/>
                </a:lnTo>
                <a:close/>
                <a:moveTo>
                  <a:pt x="5082749" y="2351883"/>
                </a:moveTo>
                <a:lnTo>
                  <a:pt x="5082748" y="2686554"/>
                </a:lnTo>
                <a:lnTo>
                  <a:pt x="2650702" y="5097608"/>
                </a:lnTo>
                <a:lnTo>
                  <a:pt x="2313116" y="5097610"/>
                </a:lnTo>
                <a:close/>
                <a:moveTo>
                  <a:pt x="5082747" y="1936194"/>
                </a:moveTo>
                <a:lnTo>
                  <a:pt x="5082747" y="2270865"/>
                </a:lnTo>
                <a:lnTo>
                  <a:pt x="2231392" y="5097610"/>
                </a:lnTo>
                <a:lnTo>
                  <a:pt x="1893808" y="5097609"/>
                </a:lnTo>
                <a:close/>
                <a:moveTo>
                  <a:pt x="5082748" y="1520504"/>
                </a:moveTo>
                <a:lnTo>
                  <a:pt x="5082747" y="1855175"/>
                </a:lnTo>
                <a:lnTo>
                  <a:pt x="1812082" y="5097609"/>
                </a:lnTo>
                <a:lnTo>
                  <a:pt x="1474498" y="5097609"/>
                </a:lnTo>
                <a:close/>
                <a:moveTo>
                  <a:pt x="5082750" y="1104814"/>
                </a:moveTo>
                <a:lnTo>
                  <a:pt x="5082749" y="1439486"/>
                </a:lnTo>
                <a:lnTo>
                  <a:pt x="1392775" y="5097609"/>
                </a:lnTo>
                <a:lnTo>
                  <a:pt x="1055192" y="5097608"/>
                </a:lnTo>
                <a:close/>
                <a:moveTo>
                  <a:pt x="5082750" y="689124"/>
                </a:moveTo>
                <a:lnTo>
                  <a:pt x="5082749" y="1023796"/>
                </a:lnTo>
                <a:lnTo>
                  <a:pt x="973466" y="5097609"/>
                </a:lnTo>
                <a:lnTo>
                  <a:pt x="635883" y="5097609"/>
                </a:lnTo>
                <a:close/>
                <a:moveTo>
                  <a:pt x="5082748" y="273433"/>
                </a:moveTo>
                <a:lnTo>
                  <a:pt x="5082749" y="608105"/>
                </a:lnTo>
                <a:lnTo>
                  <a:pt x="554157" y="5097608"/>
                </a:lnTo>
                <a:lnTo>
                  <a:pt x="216574" y="5097608"/>
                </a:lnTo>
                <a:close/>
                <a:moveTo>
                  <a:pt x="1503054" y="3"/>
                </a:moveTo>
                <a:lnTo>
                  <a:pt x="1" y="1490083"/>
                </a:lnTo>
                <a:lnTo>
                  <a:pt x="2" y="1155413"/>
                </a:lnTo>
                <a:lnTo>
                  <a:pt x="1165471" y="3"/>
                </a:lnTo>
                <a:close/>
                <a:moveTo>
                  <a:pt x="4939251" y="2"/>
                </a:moveTo>
                <a:lnTo>
                  <a:pt x="5082747" y="2"/>
                </a:lnTo>
                <a:lnTo>
                  <a:pt x="5082748" y="192414"/>
                </a:lnTo>
                <a:lnTo>
                  <a:pt x="134848" y="5097608"/>
                </a:lnTo>
                <a:lnTo>
                  <a:pt x="2" y="5097608"/>
                </a:lnTo>
                <a:lnTo>
                  <a:pt x="1" y="4896622"/>
                </a:lnTo>
                <a:close/>
                <a:moveTo>
                  <a:pt x="3599598" y="2"/>
                </a:moveTo>
                <a:lnTo>
                  <a:pt x="1" y="3568529"/>
                </a:lnTo>
                <a:lnTo>
                  <a:pt x="1" y="3233861"/>
                </a:lnTo>
                <a:lnTo>
                  <a:pt x="3262013" y="3"/>
                </a:lnTo>
                <a:close/>
                <a:moveTo>
                  <a:pt x="2341673" y="2"/>
                </a:moveTo>
                <a:lnTo>
                  <a:pt x="2" y="2321462"/>
                </a:lnTo>
                <a:lnTo>
                  <a:pt x="3" y="1986791"/>
                </a:lnTo>
                <a:lnTo>
                  <a:pt x="2004090" y="2"/>
                </a:lnTo>
                <a:close/>
                <a:moveTo>
                  <a:pt x="4519942" y="2"/>
                </a:moveTo>
                <a:lnTo>
                  <a:pt x="4857526" y="2"/>
                </a:lnTo>
                <a:lnTo>
                  <a:pt x="2" y="4815600"/>
                </a:lnTo>
                <a:lnTo>
                  <a:pt x="2" y="4480932"/>
                </a:lnTo>
                <a:close/>
                <a:moveTo>
                  <a:pt x="2" y="2"/>
                </a:moveTo>
                <a:lnTo>
                  <a:pt x="245128" y="3"/>
                </a:lnTo>
                <a:lnTo>
                  <a:pt x="2" y="243013"/>
                </a:lnTo>
                <a:close/>
                <a:moveTo>
                  <a:pt x="2760982" y="1"/>
                </a:moveTo>
                <a:lnTo>
                  <a:pt x="2" y="2737149"/>
                </a:lnTo>
                <a:lnTo>
                  <a:pt x="1" y="2402481"/>
                </a:lnTo>
                <a:lnTo>
                  <a:pt x="2423397" y="2"/>
                </a:lnTo>
                <a:close/>
                <a:moveTo>
                  <a:pt x="1922365" y="1"/>
                </a:moveTo>
                <a:lnTo>
                  <a:pt x="2" y="1905772"/>
                </a:lnTo>
                <a:lnTo>
                  <a:pt x="2" y="1571102"/>
                </a:lnTo>
                <a:lnTo>
                  <a:pt x="1584780" y="3"/>
                </a:lnTo>
                <a:close/>
                <a:moveTo>
                  <a:pt x="326854" y="1"/>
                </a:moveTo>
                <a:lnTo>
                  <a:pt x="664438" y="2"/>
                </a:lnTo>
                <a:lnTo>
                  <a:pt x="2" y="658703"/>
                </a:lnTo>
                <a:lnTo>
                  <a:pt x="2" y="324032"/>
                </a:lnTo>
                <a:close/>
                <a:moveTo>
                  <a:pt x="2842706" y="1"/>
                </a:moveTo>
                <a:lnTo>
                  <a:pt x="3180290" y="2"/>
                </a:lnTo>
                <a:lnTo>
                  <a:pt x="1" y="3152839"/>
                </a:lnTo>
                <a:lnTo>
                  <a:pt x="1" y="2818171"/>
                </a:lnTo>
                <a:close/>
                <a:moveTo>
                  <a:pt x="3681322" y="1"/>
                </a:moveTo>
                <a:lnTo>
                  <a:pt x="4018906" y="2"/>
                </a:lnTo>
                <a:lnTo>
                  <a:pt x="2" y="3984220"/>
                </a:lnTo>
                <a:lnTo>
                  <a:pt x="0" y="3649549"/>
                </a:lnTo>
                <a:close/>
                <a:moveTo>
                  <a:pt x="1083746" y="1"/>
                </a:moveTo>
                <a:lnTo>
                  <a:pt x="1" y="1074391"/>
                </a:lnTo>
                <a:lnTo>
                  <a:pt x="1" y="739721"/>
                </a:lnTo>
                <a:lnTo>
                  <a:pt x="746162" y="2"/>
                </a:lnTo>
                <a:close/>
                <a:moveTo>
                  <a:pt x="4100633" y="0"/>
                </a:moveTo>
                <a:lnTo>
                  <a:pt x="4438217" y="1"/>
                </a:lnTo>
                <a:lnTo>
                  <a:pt x="2" y="4399910"/>
                </a:lnTo>
                <a:lnTo>
                  <a:pt x="1" y="406523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25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953000" cy="6858000"/>
          </a:xfrm>
          <a:custGeom>
            <a:avLst/>
            <a:gdLst>
              <a:gd name="connsiteX0" fmla="*/ 5082748 w 5082750"/>
              <a:gd name="connsiteY0" fmla="*/ 4846024 h 5097611"/>
              <a:gd name="connsiteX1" fmla="*/ 5082748 w 5082750"/>
              <a:gd name="connsiteY1" fmla="*/ 5097611 h 5097611"/>
              <a:gd name="connsiteX2" fmla="*/ 4828971 w 5082750"/>
              <a:gd name="connsiteY2" fmla="*/ 5097611 h 5097611"/>
              <a:gd name="connsiteX3" fmla="*/ 5082747 w 5082750"/>
              <a:gd name="connsiteY3" fmla="*/ 4430331 h 5097611"/>
              <a:gd name="connsiteX4" fmla="*/ 5082748 w 5082750"/>
              <a:gd name="connsiteY4" fmla="*/ 4765002 h 5097611"/>
              <a:gd name="connsiteX5" fmla="*/ 4747244 w 5082750"/>
              <a:gd name="connsiteY5" fmla="*/ 5097609 h 5097611"/>
              <a:gd name="connsiteX6" fmla="*/ 4409661 w 5082750"/>
              <a:gd name="connsiteY6" fmla="*/ 5097609 h 5097611"/>
              <a:gd name="connsiteX7" fmla="*/ 5082748 w 5082750"/>
              <a:gd name="connsiteY7" fmla="*/ 4014644 h 5097611"/>
              <a:gd name="connsiteX8" fmla="*/ 5082749 w 5082750"/>
              <a:gd name="connsiteY8" fmla="*/ 4349313 h 5097611"/>
              <a:gd name="connsiteX9" fmla="*/ 4327938 w 5082750"/>
              <a:gd name="connsiteY9" fmla="*/ 5097610 h 5097611"/>
              <a:gd name="connsiteX10" fmla="*/ 3990353 w 5082750"/>
              <a:gd name="connsiteY10" fmla="*/ 5097610 h 5097611"/>
              <a:gd name="connsiteX11" fmla="*/ 5082750 w 5082750"/>
              <a:gd name="connsiteY11" fmla="*/ 3598954 h 5097611"/>
              <a:gd name="connsiteX12" fmla="*/ 5082749 w 5082750"/>
              <a:gd name="connsiteY12" fmla="*/ 3933623 h 5097611"/>
              <a:gd name="connsiteX13" fmla="*/ 3908628 w 5082750"/>
              <a:gd name="connsiteY13" fmla="*/ 5097610 h 5097611"/>
              <a:gd name="connsiteX14" fmla="*/ 3571046 w 5082750"/>
              <a:gd name="connsiteY14" fmla="*/ 5097610 h 5097611"/>
              <a:gd name="connsiteX15" fmla="*/ 5082748 w 5082750"/>
              <a:gd name="connsiteY15" fmla="*/ 3183262 h 5097611"/>
              <a:gd name="connsiteX16" fmla="*/ 5082748 w 5082750"/>
              <a:gd name="connsiteY16" fmla="*/ 3517933 h 5097611"/>
              <a:gd name="connsiteX17" fmla="*/ 3489320 w 5082750"/>
              <a:gd name="connsiteY17" fmla="*/ 5097608 h 5097611"/>
              <a:gd name="connsiteX18" fmla="*/ 3151735 w 5082750"/>
              <a:gd name="connsiteY18" fmla="*/ 5097608 h 5097611"/>
              <a:gd name="connsiteX19" fmla="*/ 5082749 w 5082750"/>
              <a:gd name="connsiteY19" fmla="*/ 2767573 h 5097611"/>
              <a:gd name="connsiteX20" fmla="*/ 5082749 w 5082750"/>
              <a:gd name="connsiteY20" fmla="*/ 3102245 h 5097611"/>
              <a:gd name="connsiteX21" fmla="*/ 3070012 w 5082750"/>
              <a:gd name="connsiteY21" fmla="*/ 5097610 h 5097611"/>
              <a:gd name="connsiteX22" fmla="*/ 2732428 w 5082750"/>
              <a:gd name="connsiteY22" fmla="*/ 5097609 h 5097611"/>
              <a:gd name="connsiteX23" fmla="*/ 5082749 w 5082750"/>
              <a:gd name="connsiteY23" fmla="*/ 2351883 h 5097611"/>
              <a:gd name="connsiteX24" fmla="*/ 5082748 w 5082750"/>
              <a:gd name="connsiteY24" fmla="*/ 2686554 h 5097611"/>
              <a:gd name="connsiteX25" fmla="*/ 2650702 w 5082750"/>
              <a:gd name="connsiteY25" fmla="*/ 5097608 h 5097611"/>
              <a:gd name="connsiteX26" fmla="*/ 2313116 w 5082750"/>
              <a:gd name="connsiteY26" fmla="*/ 5097610 h 5097611"/>
              <a:gd name="connsiteX27" fmla="*/ 5082747 w 5082750"/>
              <a:gd name="connsiteY27" fmla="*/ 1936194 h 5097611"/>
              <a:gd name="connsiteX28" fmla="*/ 5082747 w 5082750"/>
              <a:gd name="connsiteY28" fmla="*/ 2270865 h 5097611"/>
              <a:gd name="connsiteX29" fmla="*/ 2231392 w 5082750"/>
              <a:gd name="connsiteY29" fmla="*/ 5097610 h 5097611"/>
              <a:gd name="connsiteX30" fmla="*/ 1893808 w 5082750"/>
              <a:gd name="connsiteY30" fmla="*/ 5097609 h 5097611"/>
              <a:gd name="connsiteX31" fmla="*/ 5082748 w 5082750"/>
              <a:gd name="connsiteY31" fmla="*/ 1520504 h 5097611"/>
              <a:gd name="connsiteX32" fmla="*/ 5082747 w 5082750"/>
              <a:gd name="connsiteY32" fmla="*/ 1855175 h 5097611"/>
              <a:gd name="connsiteX33" fmla="*/ 1812082 w 5082750"/>
              <a:gd name="connsiteY33" fmla="*/ 5097609 h 5097611"/>
              <a:gd name="connsiteX34" fmla="*/ 1474498 w 5082750"/>
              <a:gd name="connsiteY34" fmla="*/ 5097609 h 5097611"/>
              <a:gd name="connsiteX35" fmla="*/ 5082750 w 5082750"/>
              <a:gd name="connsiteY35" fmla="*/ 1104814 h 5097611"/>
              <a:gd name="connsiteX36" fmla="*/ 5082749 w 5082750"/>
              <a:gd name="connsiteY36" fmla="*/ 1439486 h 5097611"/>
              <a:gd name="connsiteX37" fmla="*/ 1392775 w 5082750"/>
              <a:gd name="connsiteY37" fmla="*/ 5097609 h 5097611"/>
              <a:gd name="connsiteX38" fmla="*/ 1055192 w 5082750"/>
              <a:gd name="connsiteY38" fmla="*/ 5097608 h 5097611"/>
              <a:gd name="connsiteX39" fmla="*/ 5082750 w 5082750"/>
              <a:gd name="connsiteY39" fmla="*/ 689124 h 5097611"/>
              <a:gd name="connsiteX40" fmla="*/ 5082749 w 5082750"/>
              <a:gd name="connsiteY40" fmla="*/ 1023796 h 5097611"/>
              <a:gd name="connsiteX41" fmla="*/ 973466 w 5082750"/>
              <a:gd name="connsiteY41" fmla="*/ 5097609 h 5097611"/>
              <a:gd name="connsiteX42" fmla="*/ 635883 w 5082750"/>
              <a:gd name="connsiteY42" fmla="*/ 5097609 h 5097611"/>
              <a:gd name="connsiteX43" fmla="*/ 5082748 w 5082750"/>
              <a:gd name="connsiteY43" fmla="*/ 273433 h 5097611"/>
              <a:gd name="connsiteX44" fmla="*/ 5082749 w 5082750"/>
              <a:gd name="connsiteY44" fmla="*/ 608105 h 5097611"/>
              <a:gd name="connsiteX45" fmla="*/ 554157 w 5082750"/>
              <a:gd name="connsiteY45" fmla="*/ 5097608 h 5097611"/>
              <a:gd name="connsiteX46" fmla="*/ 216574 w 5082750"/>
              <a:gd name="connsiteY46" fmla="*/ 5097608 h 5097611"/>
              <a:gd name="connsiteX47" fmla="*/ 1503054 w 5082750"/>
              <a:gd name="connsiteY47" fmla="*/ 3 h 5097611"/>
              <a:gd name="connsiteX48" fmla="*/ 1 w 5082750"/>
              <a:gd name="connsiteY48" fmla="*/ 1490083 h 5097611"/>
              <a:gd name="connsiteX49" fmla="*/ 2 w 5082750"/>
              <a:gd name="connsiteY49" fmla="*/ 1155413 h 5097611"/>
              <a:gd name="connsiteX50" fmla="*/ 1165471 w 5082750"/>
              <a:gd name="connsiteY50" fmla="*/ 3 h 5097611"/>
              <a:gd name="connsiteX51" fmla="*/ 4939251 w 5082750"/>
              <a:gd name="connsiteY51" fmla="*/ 2 h 5097611"/>
              <a:gd name="connsiteX52" fmla="*/ 5082747 w 5082750"/>
              <a:gd name="connsiteY52" fmla="*/ 2 h 5097611"/>
              <a:gd name="connsiteX53" fmla="*/ 5082748 w 5082750"/>
              <a:gd name="connsiteY53" fmla="*/ 192414 h 5097611"/>
              <a:gd name="connsiteX54" fmla="*/ 134848 w 5082750"/>
              <a:gd name="connsiteY54" fmla="*/ 5097608 h 5097611"/>
              <a:gd name="connsiteX55" fmla="*/ 2 w 5082750"/>
              <a:gd name="connsiteY55" fmla="*/ 5097608 h 5097611"/>
              <a:gd name="connsiteX56" fmla="*/ 1 w 5082750"/>
              <a:gd name="connsiteY56" fmla="*/ 4896622 h 5097611"/>
              <a:gd name="connsiteX57" fmla="*/ 3599598 w 5082750"/>
              <a:gd name="connsiteY57" fmla="*/ 2 h 5097611"/>
              <a:gd name="connsiteX58" fmla="*/ 1 w 5082750"/>
              <a:gd name="connsiteY58" fmla="*/ 3568529 h 5097611"/>
              <a:gd name="connsiteX59" fmla="*/ 1 w 5082750"/>
              <a:gd name="connsiteY59" fmla="*/ 3233861 h 5097611"/>
              <a:gd name="connsiteX60" fmla="*/ 3262013 w 5082750"/>
              <a:gd name="connsiteY60" fmla="*/ 3 h 5097611"/>
              <a:gd name="connsiteX61" fmla="*/ 2341673 w 5082750"/>
              <a:gd name="connsiteY61" fmla="*/ 2 h 5097611"/>
              <a:gd name="connsiteX62" fmla="*/ 2 w 5082750"/>
              <a:gd name="connsiteY62" fmla="*/ 2321462 h 5097611"/>
              <a:gd name="connsiteX63" fmla="*/ 3 w 5082750"/>
              <a:gd name="connsiteY63" fmla="*/ 1986791 h 5097611"/>
              <a:gd name="connsiteX64" fmla="*/ 2004090 w 5082750"/>
              <a:gd name="connsiteY64" fmla="*/ 2 h 5097611"/>
              <a:gd name="connsiteX65" fmla="*/ 4519942 w 5082750"/>
              <a:gd name="connsiteY65" fmla="*/ 2 h 5097611"/>
              <a:gd name="connsiteX66" fmla="*/ 4857526 w 5082750"/>
              <a:gd name="connsiteY66" fmla="*/ 2 h 5097611"/>
              <a:gd name="connsiteX67" fmla="*/ 2 w 5082750"/>
              <a:gd name="connsiteY67" fmla="*/ 4815600 h 5097611"/>
              <a:gd name="connsiteX68" fmla="*/ 2 w 5082750"/>
              <a:gd name="connsiteY68" fmla="*/ 4480932 h 5097611"/>
              <a:gd name="connsiteX69" fmla="*/ 2 w 5082750"/>
              <a:gd name="connsiteY69" fmla="*/ 2 h 5097611"/>
              <a:gd name="connsiteX70" fmla="*/ 245128 w 5082750"/>
              <a:gd name="connsiteY70" fmla="*/ 3 h 5097611"/>
              <a:gd name="connsiteX71" fmla="*/ 2 w 5082750"/>
              <a:gd name="connsiteY71" fmla="*/ 243013 h 5097611"/>
              <a:gd name="connsiteX72" fmla="*/ 2760982 w 5082750"/>
              <a:gd name="connsiteY72" fmla="*/ 1 h 5097611"/>
              <a:gd name="connsiteX73" fmla="*/ 2 w 5082750"/>
              <a:gd name="connsiteY73" fmla="*/ 2737149 h 5097611"/>
              <a:gd name="connsiteX74" fmla="*/ 1 w 5082750"/>
              <a:gd name="connsiteY74" fmla="*/ 2402481 h 5097611"/>
              <a:gd name="connsiteX75" fmla="*/ 2423397 w 5082750"/>
              <a:gd name="connsiteY75" fmla="*/ 2 h 5097611"/>
              <a:gd name="connsiteX76" fmla="*/ 1922365 w 5082750"/>
              <a:gd name="connsiteY76" fmla="*/ 1 h 5097611"/>
              <a:gd name="connsiteX77" fmla="*/ 2 w 5082750"/>
              <a:gd name="connsiteY77" fmla="*/ 1905772 h 5097611"/>
              <a:gd name="connsiteX78" fmla="*/ 2 w 5082750"/>
              <a:gd name="connsiteY78" fmla="*/ 1571102 h 5097611"/>
              <a:gd name="connsiteX79" fmla="*/ 1584780 w 5082750"/>
              <a:gd name="connsiteY79" fmla="*/ 3 h 5097611"/>
              <a:gd name="connsiteX80" fmla="*/ 326854 w 5082750"/>
              <a:gd name="connsiteY80" fmla="*/ 1 h 5097611"/>
              <a:gd name="connsiteX81" fmla="*/ 664438 w 5082750"/>
              <a:gd name="connsiteY81" fmla="*/ 2 h 5097611"/>
              <a:gd name="connsiteX82" fmla="*/ 2 w 5082750"/>
              <a:gd name="connsiteY82" fmla="*/ 658703 h 5097611"/>
              <a:gd name="connsiteX83" fmla="*/ 2 w 5082750"/>
              <a:gd name="connsiteY83" fmla="*/ 324032 h 5097611"/>
              <a:gd name="connsiteX84" fmla="*/ 2842706 w 5082750"/>
              <a:gd name="connsiteY84" fmla="*/ 1 h 5097611"/>
              <a:gd name="connsiteX85" fmla="*/ 3180290 w 5082750"/>
              <a:gd name="connsiteY85" fmla="*/ 2 h 5097611"/>
              <a:gd name="connsiteX86" fmla="*/ 1 w 5082750"/>
              <a:gd name="connsiteY86" fmla="*/ 3152839 h 5097611"/>
              <a:gd name="connsiteX87" fmla="*/ 1 w 5082750"/>
              <a:gd name="connsiteY87" fmla="*/ 2818171 h 5097611"/>
              <a:gd name="connsiteX88" fmla="*/ 3681322 w 5082750"/>
              <a:gd name="connsiteY88" fmla="*/ 1 h 5097611"/>
              <a:gd name="connsiteX89" fmla="*/ 4018906 w 5082750"/>
              <a:gd name="connsiteY89" fmla="*/ 2 h 5097611"/>
              <a:gd name="connsiteX90" fmla="*/ 2 w 5082750"/>
              <a:gd name="connsiteY90" fmla="*/ 3984220 h 5097611"/>
              <a:gd name="connsiteX91" fmla="*/ 0 w 5082750"/>
              <a:gd name="connsiteY91" fmla="*/ 3649549 h 5097611"/>
              <a:gd name="connsiteX92" fmla="*/ 1083746 w 5082750"/>
              <a:gd name="connsiteY92" fmla="*/ 1 h 5097611"/>
              <a:gd name="connsiteX93" fmla="*/ 1 w 5082750"/>
              <a:gd name="connsiteY93" fmla="*/ 1074391 h 5097611"/>
              <a:gd name="connsiteX94" fmla="*/ 1 w 5082750"/>
              <a:gd name="connsiteY94" fmla="*/ 739721 h 5097611"/>
              <a:gd name="connsiteX95" fmla="*/ 746162 w 5082750"/>
              <a:gd name="connsiteY95" fmla="*/ 2 h 5097611"/>
              <a:gd name="connsiteX96" fmla="*/ 4100633 w 5082750"/>
              <a:gd name="connsiteY96" fmla="*/ 0 h 5097611"/>
              <a:gd name="connsiteX97" fmla="*/ 4438217 w 5082750"/>
              <a:gd name="connsiteY97" fmla="*/ 1 h 5097611"/>
              <a:gd name="connsiteX98" fmla="*/ 2 w 5082750"/>
              <a:gd name="connsiteY98" fmla="*/ 4399910 h 5097611"/>
              <a:gd name="connsiteX99" fmla="*/ 1 w 5082750"/>
              <a:gd name="connsiteY99" fmla="*/ 4065239 h 509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082750" h="5097611">
                <a:moveTo>
                  <a:pt x="5082748" y="4846024"/>
                </a:moveTo>
                <a:lnTo>
                  <a:pt x="5082748" y="5097611"/>
                </a:lnTo>
                <a:lnTo>
                  <a:pt x="4828971" y="5097611"/>
                </a:lnTo>
                <a:close/>
                <a:moveTo>
                  <a:pt x="5082747" y="4430331"/>
                </a:moveTo>
                <a:lnTo>
                  <a:pt x="5082748" y="4765002"/>
                </a:lnTo>
                <a:lnTo>
                  <a:pt x="4747244" y="5097609"/>
                </a:lnTo>
                <a:lnTo>
                  <a:pt x="4409661" y="5097609"/>
                </a:lnTo>
                <a:close/>
                <a:moveTo>
                  <a:pt x="5082748" y="4014644"/>
                </a:moveTo>
                <a:lnTo>
                  <a:pt x="5082749" y="4349313"/>
                </a:lnTo>
                <a:lnTo>
                  <a:pt x="4327938" y="5097610"/>
                </a:lnTo>
                <a:lnTo>
                  <a:pt x="3990353" y="5097610"/>
                </a:lnTo>
                <a:close/>
                <a:moveTo>
                  <a:pt x="5082750" y="3598954"/>
                </a:moveTo>
                <a:lnTo>
                  <a:pt x="5082749" y="3933623"/>
                </a:lnTo>
                <a:lnTo>
                  <a:pt x="3908628" y="5097610"/>
                </a:lnTo>
                <a:lnTo>
                  <a:pt x="3571046" y="5097610"/>
                </a:lnTo>
                <a:close/>
                <a:moveTo>
                  <a:pt x="5082748" y="3183262"/>
                </a:moveTo>
                <a:lnTo>
                  <a:pt x="5082748" y="3517933"/>
                </a:lnTo>
                <a:lnTo>
                  <a:pt x="3489320" y="5097608"/>
                </a:lnTo>
                <a:lnTo>
                  <a:pt x="3151735" y="5097608"/>
                </a:lnTo>
                <a:close/>
                <a:moveTo>
                  <a:pt x="5082749" y="2767573"/>
                </a:moveTo>
                <a:lnTo>
                  <a:pt x="5082749" y="3102245"/>
                </a:lnTo>
                <a:lnTo>
                  <a:pt x="3070012" y="5097610"/>
                </a:lnTo>
                <a:lnTo>
                  <a:pt x="2732428" y="5097609"/>
                </a:lnTo>
                <a:close/>
                <a:moveTo>
                  <a:pt x="5082749" y="2351883"/>
                </a:moveTo>
                <a:lnTo>
                  <a:pt x="5082748" y="2686554"/>
                </a:lnTo>
                <a:lnTo>
                  <a:pt x="2650702" y="5097608"/>
                </a:lnTo>
                <a:lnTo>
                  <a:pt x="2313116" y="5097610"/>
                </a:lnTo>
                <a:close/>
                <a:moveTo>
                  <a:pt x="5082747" y="1936194"/>
                </a:moveTo>
                <a:lnTo>
                  <a:pt x="5082747" y="2270865"/>
                </a:lnTo>
                <a:lnTo>
                  <a:pt x="2231392" y="5097610"/>
                </a:lnTo>
                <a:lnTo>
                  <a:pt x="1893808" y="5097609"/>
                </a:lnTo>
                <a:close/>
                <a:moveTo>
                  <a:pt x="5082748" y="1520504"/>
                </a:moveTo>
                <a:lnTo>
                  <a:pt x="5082747" y="1855175"/>
                </a:lnTo>
                <a:lnTo>
                  <a:pt x="1812082" y="5097609"/>
                </a:lnTo>
                <a:lnTo>
                  <a:pt x="1474498" y="5097609"/>
                </a:lnTo>
                <a:close/>
                <a:moveTo>
                  <a:pt x="5082750" y="1104814"/>
                </a:moveTo>
                <a:lnTo>
                  <a:pt x="5082749" y="1439486"/>
                </a:lnTo>
                <a:lnTo>
                  <a:pt x="1392775" y="5097609"/>
                </a:lnTo>
                <a:lnTo>
                  <a:pt x="1055192" y="5097608"/>
                </a:lnTo>
                <a:close/>
                <a:moveTo>
                  <a:pt x="5082750" y="689124"/>
                </a:moveTo>
                <a:lnTo>
                  <a:pt x="5082749" y="1023796"/>
                </a:lnTo>
                <a:lnTo>
                  <a:pt x="973466" y="5097609"/>
                </a:lnTo>
                <a:lnTo>
                  <a:pt x="635883" y="5097609"/>
                </a:lnTo>
                <a:close/>
                <a:moveTo>
                  <a:pt x="5082748" y="273433"/>
                </a:moveTo>
                <a:lnTo>
                  <a:pt x="5082749" y="608105"/>
                </a:lnTo>
                <a:lnTo>
                  <a:pt x="554157" y="5097608"/>
                </a:lnTo>
                <a:lnTo>
                  <a:pt x="216574" y="5097608"/>
                </a:lnTo>
                <a:close/>
                <a:moveTo>
                  <a:pt x="1503054" y="3"/>
                </a:moveTo>
                <a:lnTo>
                  <a:pt x="1" y="1490083"/>
                </a:lnTo>
                <a:lnTo>
                  <a:pt x="2" y="1155413"/>
                </a:lnTo>
                <a:lnTo>
                  <a:pt x="1165471" y="3"/>
                </a:lnTo>
                <a:close/>
                <a:moveTo>
                  <a:pt x="4939251" y="2"/>
                </a:moveTo>
                <a:lnTo>
                  <a:pt x="5082747" y="2"/>
                </a:lnTo>
                <a:lnTo>
                  <a:pt x="5082748" y="192414"/>
                </a:lnTo>
                <a:lnTo>
                  <a:pt x="134848" y="5097608"/>
                </a:lnTo>
                <a:lnTo>
                  <a:pt x="2" y="5097608"/>
                </a:lnTo>
                <a:lnTo>
                  <a:pt x="1" y="4896622"/>
                </a:lnTo>
                <a:close/>
                <a:moveTo>
                  <a:pt x="3599598" y="2"/>
                </a:moveTo>
                <a:lnTo>
                  <a:pt x="1" y="3568529"/>
                </a:lnTo>
                <a:lnTo>
                  <a:pt x="1" y="3233861"/>
                </a:lnTo>
                <a:lnTo>
                  <a:pt x="3262013" y="3"/>
                </a:lnTo>
                <a:close/>
                <a:moveTo>
                  <a:pt x="2341673" y="2"/>
                </a:moveTo>
                <a:lnTo>
                  <a:pt x="2" y="2321462"/>
                </a:lnTo>
                <a:lnTo>
                  <a:pt x="3" y="1986791"/>
                </a:lnTo>
                <a:lnTo>
                  <a:pt x="2004090" y="2"/>
                </a:lnTo>
                <a:close/>
                <a:moveTo>
                  <a:pt x="4519942" y="2"/>
                </a:moveTo>
                <a:lnTo>
                  <a:pt x="4857526" y="2"/>
                </a:lnTo>
                <a:lnTo>
                  <a:pt x="2" y="4815600"/>
                </a:lnTo>
                <a:lnTo>
                  <a:pt x="2" y="4480932"/>
                </a:lnTo>
                <a:close/>
                <a:moveTo>
                  <a:pt x="2" y="2"/>
                </a:moveTo>
                <a:lnTo>
                  <a:pt x="245128" y="3"/>
                </a:lnTo>
                <a:lnTo>
                  <a:pt x="2" y="243013"/>
                </a:lnTo>
                <a:close/>
                <a:moveTo>
                  <a:pt x="2760982" y="1"/>
                </a:moveTo>
                <a:lnTo>
                  <a:pt x="2" y="2737149"/>
                </a:lnTo>
                <a:lnTo>
                  <a:pt x="1" y="2402481"/>
                </a:lnTo>
                <a:lnTo>
                  <a:pt x="2423397" y="2"/>
                </a:lnTo>
                <a:close/>
                <a:moveTo>
                  <a:pt x="1922365" y="1"/>
                </a:moveTo>
                <a:lnTo>
                  <a:pt x="2" y="1905772"/>
                </a:lnTo>
                <a:lnTo>
                  <a:pt x="2" y="1571102"/>
                </a:lnTo>
                <a:lnTo>
                  <a:pt x="1584780" y="3"/>
                </a:lnTo>
                <a:close/>
                <a:moveTo>
                  <a:pt x="326854" y="1"/>
                </a:moveTo>
                <a:lnTo>
                  <a:pt x="664438" y="2"/>
                </a:lnTo>
                <a:lnTo>
                  <a:pt x="2" y="658703"/>
                </a:lnTo>
                <a:lnTo>
                  <a:pt x="2" y="324032"/>
                </a:lnTo>
                <a:close/>
                <a:moveTo>
                  <a:pt x="2842706" y="1"/>
                </a:moveTo>
                <a:lnTo>
                  <a:pt x="3180290" y="2"/>
                </a:lnTo>
                <a:lnTo>
                  <a:pt x="1" y="3152839"/>
                </a:lnTo>
                <a:lnTo>
                  <a:pt x="1" y="2818171"/>
                </a:lnTo>
                <a:close/>
                <a:moveTo>
                  <a:pt x="3681322" y="1"/>
                </a:moveTo>
                <a:lnTo>
                  <a:pt x="4018906" y="2"/>
                </a:lnTo>
                <a:lnTo>
                  <a:pt x="2" y="3984220"/>
                </a:lnTo>
                <a:lnTo>
                  <a:pt x="0" y="3649549"/>
                </a:lnTo>
                <a:close/>
                <a:moveTo>
                  <a:pt x="1083746" y="1"/>
                </a:moveTo>
                <a:lnTo>
                  <a:pt x="1" y="1074391"/>
                </a:lnTo>
                <a:lnTo>
                  <a:pt x="1" y="739721"/>
                </a:lnTo>
                <a:lnTo>
                  <a:pt x="746162" y="2"/>
                </a:lnTo>
                <a:close/>
                <a:moveTo>
                  <a:pt x="4100633" y="0"/>
                </a:moveTo>
                <a:lnTo>
                  <a:pt x="4438217" y="1"/>
                </a:lnTo>
                <a:lnTo>
                  <a:pt x="2" y="4399910"/>
                </a:lnTo>
                <a:lnTo>
                  <a:pt x="1" y="406523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31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953000" y="0"/>
            <a:ext cx="4953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0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953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52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" y="1077201"/>
            <a:ext cx="5187027" cy="4703604"/>
          </a:xfrm>
          <a:custGeom>
            <a:avLst/>
            <a:gdLst>
              <a:gd name="connsiteX0" fmla="*/ 513022 w 4788025"/>
              <a:gd name="connsiteY0" fmla="*/ 2501659 h 3527703"/>
              <a:gd name="connsiteX1" fmla="*/ 2759026 w 4788025"/>
              <a:gd name="connsiteY1" fmla="*/ 2501659 h 3527703"/>
              <a:gd name="connsiteX2" fmla="*/ 2759026 w 4788025"/>
              <a:gd name="connsiteY2" fmla="*/ 3527703 h 3527703"/>
              <a:gd name="connsiteX3" fmla="*/ 513022 w 4788025"/>
              <a:gd name="connsiteY3" fmla="*/ 3527703 h 3527703"/>
              <a:gd name="connsiteX4" fmla="*/ 0 w 4788025"/>
              <a:gd name="connsiteY4" fmla="*/ 3014681 h 3527703"/>
              <a:gd name="connsiteX5" fmla="*/ 513022 w 4788025"/>
              <a:gd name="connsiteY5" fmla="*/ 2501659 h 3527703"/>
              <a:gd name="connsiteX6" fmla="*/ 1298455 w 4788025"/>
              <a:gd name="connsiteY6" fmla="*/ 1069411 h 3527703"/>
              <a:gd name="connsiteX7" fmla="*/ 2766783 w 4788025"/>
              <a:gd name="connsiteY7" fmla="*/ 1069411 h 3527703"/>
              <a:gd name="connsiteX8" fmla="*/ 2766783 w 4788025"/>
              <a:gd name="connsiteY8" fmla="*/ 2476957 h 3527703"/>
              <a:gd name="connsiteX9" fmla="*/ 1298455 w 4788025"/>
              <a:gd name="connsiteY9" fmla="*/ 2476957 h 3527703"/>
              <a:gd name="connsiteX10" fmla="*/ 594682 w 4788025"/>
              <a:gd name="connsiteY10" fmla="*/ 1773184 h 3527703"/>
              <a:gd name="connsiteX11" fmla="*/ 1298455 w 4788025"/>
              <a:gd name="connsiteY11" fmla="*/ 1069411 h 3527703"/>
              <a:gd name="connsiteX12" fmla="*/ 2795475 w 4788025"/>
              <a:gd name="connsiteY12" fmla="*/ 499725 h 3527703"/>
              <a:gd name="connsiteX13" fmla="*/ 3791750 w 4788025"/>
              <a:gd name="connsiteY13" fmla="*/ 499725 h 3527703"/>
              <a:gd name="connsiteX14" fmla="*/ 4788025 w 4788025"/>
              <a:gd name="connsiteY14" fmla="*/ 1496000 h 3527703"/>
              <a:gd name="connsiteX15" fmla="*/ 4788025 w 4788025"/>
              <a:gd name="connsiteY15" fmla="*/ 2531428 h 3527703"/>
              <a:gd name="connsiteX16" fmla="*/ 3791750 w 4788025"/>
              <a:gd name="connsiteY16" fmla="*/ 3527703 h 3527703"/>
              <a:gd name="connsiteX17" fmla="*/ 2795474 w 4788025"/>
              <a:gd name="connsiteY17" fmla="*/ 3527703 h 3527703"/>
              <a:gd name="connsiteX18" fmla="*/ 1970591 w 4788025"/>
              <a:gd name="connsiteY18" fmla="*/ 0 h 3527703"/>
              <a:gd name="connsiteX19" fmla="*/ 2770772 w 4788025"/>
              <a:gd name="connsiteY19" fmla="*/ 0 h 3527703"/>
              <a:gd name="connsiteX20" fmla="*/ 2770772 w 4788025"/>
              <a:gd name="connsiteY20" fmla="*/ 1033853 h 3527703"/>
              <a:gd name="connsiteX21" fmla="*/ 1970591 w 4788025"/>
              <a:gd name="connsiteY21" fmla="*/ 1033853 h 3527703"/>
              <a:gd name="connsiteX22" fmla="*/ 1453664 w 4788025"/>
              <a:gd name="connsiteY22" fmla="*/ 516927 h 3527703"/>
              <a:gd name="connsiteX23" fmla="*/ 1970591 w 4788025"/>
              <a:gd name="connsiteY23" fmla="*/ 0 h 3527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88025" h="3527703">
                <a:moveTo>
                  <a:pt x="513022" y="2501659"/>
                </a:moveTo>
                <a:lnTo>
                  <a:pt x="2759026" y="2501659"/>
                </a:lnTo>
                <a:lnTo>
                  <a:pt x="2759026" y="3527703"/>
                </a:lnTo>
                <a:lnTo>
                  <a:pt x="513022" y="3527703"/>
                </a:lnTo>
                <a:cubicBezTo>
                  <a:pt x="229688" y="3527703"/>
                  <a:pt x="0" y="3298016"/>
                  <a:pt x="0" y="3014681"/>
                </a:cubicBezTo>
                <a:cubicBezTo>
                  <a:pt x="0" y="2731347"/>
                  <a:pt x="229688" y="2501659"/>
                  <a:pt x="513022" y="2501659"/>
                </a:cubicBezTo>
                <a:close/>
                <a:moveTo>
                  <a:pt x="1298455" y="1069411"/>
                </a:moveTo>
                <a:lnTo>
                  <a:pt x="2766783" y="1069411"/>
                </a:lnTo>
                <a:lnTo>
                  <a:pt x="2766783" y="2476957"/>
                </a:lnTo>
                <a:lnTo>
                  <a:pt x="1298455" y="2476957"/>
                </a:lnTo>
                <a:cubicBezTo>
                  <a:pt x="909772" y="2476957"/>
                  <a:pt x="594682" y="2161866"/>
                  <a:pt x="594682" y="1773184"/>
                </a:cubicBezTo>
                <a:cubicBezTo>
                  <a:pt x="594682" y="1384501"/>
                  <a:pt x="909772" y="1069411"/>
                  <a:pt x="1298455" y="1069411"/>
                </a:cubicBezTo>
                <a:close/>
                <a:moveTo>
                  <a:pt x="2795475" y="499725"/>
                </a:moveTo>
                <a:lnTo>
                  <a:pt x="3791750" y="499725"/>
                </a:lnTo>
                <a:cubicBezTo>
                  <a:pt x="4341978" y="499725"/>
                  <a:pt x="4788026" y="945773"/>
                  <a:pt x="4788025" y="1496000"/>
                </a:cubicBezTo>
                <a:lnTo>
                  <a:pt x="4788025" y="2531428"/>
                </a:lnTo>
                <a:cubicBezTo>
                  <a:pt x="4788025" y="3081655"/>
                  <a:pt x="4341977" y="3527703"/>
                  <a:pt x="3791750" y="3527703"/>
                </a:cubicBezTo>
                <a:lnTo>
                  <a:pt x="2795474" y="3527703"/>
                </a:lnTo>
                <a:close/>
                <a:moveTo>
                  <a:pt x="1970591" y="0"/>
                </a:moveTo>
                <a:lnTo>
                  <a:pt x="2770772" y="0"/>
                </a:lnTo>
                <a:lnTo>
                  <a:pt x="2770772" y="1033853"/>
                </a:lnTo>
                <a:lnTo>
                  <a:pt x="1970591" y="1033853"/>
                </a:lnTo>
                <a:cubicBezTo>
                  <a:pt x="1685100" y="1033853"/>
                  <a:pt x="1453664" y="802417"/>
                  <a:pt x="1453664" y="516927"/>
                </a:cubicBezTo>
                <a:cubicBezTo>
                  <a:pt x="1453664" y="231436"/>
                  <a:pt x="1685100" y="0"/>
                  <a:pt x="197059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6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718973" y="1077201"/>
            <a:ext cx="5187028" cy="4703604"/>
          </a:xfrm>
          <a:custGeom>
            <a:avLst/>
            <a:gdLst>
              <a:gd name="connsiteX0" fmla="*/ 2029000 w 4788026"/>
              <a:gd name="connsiteY0" fmla="*/ 2501659 h 3527703"/>
              <a:gd name="connsiteX1" fmla="*/ 4275004 w 4788026"/>
              <a:gd name="connsiteY1" fmla="*/ 2501659 h 3527703"/>
              <a:gd name="connsiteX2" fmla="*/ 4788026 w 4788026"/>
              <a:gd name="connsiteY2" fmla="*/ 3014681 h 3527703"/>
              <a:gd name="connsiteX3" fmla="*/ 4275004 w 4788026"/>
              <a:gd name="connsiteY3" fmla="*/ 3527703 h 3527703"/>
              <a:gd name="connsiteX4" fmla="*/ 2029000 w 4788026"/>
              <a:gd name="connsiteY4" fmla="*/ 3527703 h 3527703"/>
              <a:gd name="connsiteX5" fmla="*/ 2021243 w 4788026"/>
              <a:gd name="connsiteY5" fmla="*/ 1069411 h 3527703"/>
              <a:gd name="connsiteX6" fmla="*/ 3489572 w 4788026"/>
              <a:gd name="connsiteY6" fmla="*/ 1069411 h 3527703"/>
              <a:gd name="connsiteX7" fmla="*/ 4193344 w 4788026"/>
              <a:gd name="connsiteY7" fmla="*/ 1773184 h 3527703"/>
              <a:gd name="connsiteX8" fmla="*/ 3489572 w 4788026"/>
              <a:gd name="connsiteY8" fmla="*/ 2476957 h 3527703"/>
              <a:gd name="connsiteX9" fmla="*/ 2021243 w 4788026"/>
              <a:gd name="connsiteY9" fmla="*/ 2476957 h 3527703"/>
              <a:gd name="connsiteX10" fmla="*/ 996276 w 4788026"/>
              <a:gd name="connsiteY10" fmla="*/ 499725 h 3527703"/>
              <a:gd name="connsiteX11" fmla="*/ 1992551 w 4788026"/>
              <a:gd name="connsiteY11" fmla="*/ 499725 h 3527703"/>
              <a:gd name="connsiteX12" fmla="*/ 1992552 w 4788026"/>
              <a:gd name="connsiteY12" fmla="*/ 3527703 h 3527703"/>
              <a:gd name="connsiteX13" fmla="*/ 996277 w 4788026"/>
              <a:gd name="connsiteY13" fmla="*/ 3527703 h 3527703"/>
              <a:gd name="connsiteX14" fmla="*/ 1 w 4788026"/>
              <a:gd name="connsiteY14" fmla="*/ 2531428 h 3527703"/>
              <a:gd name="connsiteX15" fmla="*/ 1 w 4788026"/>
              <a:gd name="connsiteY15" fmla="*/ 1496001 h 3527703"/>
              <a:gd name="connsiteX16" fmla="*/ 996276 w 4788026"/>
              <a:gd name="connsiteY16" fmla="*/ 499725 h 3527703"/>
              <a:gd name="connsiteX17" fmla="*/ 2017254 w 4788026"/>
              <a:gd name="connsiteY17" fmla="*/ 0 h 3527703"/>
              <a:gd name="connsiteX18" fmla="*/ 2817436 w 4788026"/>
              <a:gd name="connsiteY18" fmla="*/ 0 h 3527703"/>
              <a:gd name="connsiteX19" fmla="*/ 3334362 w 4788026"/>
              <a:gd name="connsiteY19" fmla="*/ 516927 h 3527703"/>
              <a:gd name="connsiteX20" fmla="*/ 2817436 w 4788026"/>
              <a:gd name="connsiteY20" fmla="*/ 1033853 h 3527703"/>
              <a:gd name="connsiteX21" fmla="*/ 2017254 w 4788026"/>
              <a:gd name="connsiteY21" fmla="*/ 1033853 h 3527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788026" h="3527703">
                <a:moveTo>
                  <a:pt x="2029000" y="2501659"/>
                </a:moveTo>
                <a:lnTo>
                  <a:pt x="4275004" y="2501659"/>
                </a:lnTo>
                <a:cubicBezTo>
                  <a:pt x="4558339" y="2501659"/>
                  <a:pt x="4788026" y="2731347"/>
                  <a:pt x="4788026" y="3014681"/>
                </a:cubicBezTo>
                <a:cubicBezTo>
                  <a:pt x="4788026" y="3298016"/>
                  <a:pt x="4558339" y="3527703"/>
                  <a:pt x="4275004" y="3527703"/>
                </a:cubicBezTo>
                <a:lnTo>
                  <a:pt x="2029000" y="3527703"/>
                </a:lnTo>
                <a:close/>
                <a:moveTo>
                  <a:pt x="2021243" y="1069411"/>
                </a:moveTo>
                <a:lnTo>
                  <a:pt x="3489572" y="1069411"/>
                </a:lnTo>
                <a:cubicBezTo>
                  <a:pt x="3878254" y="1069411"/>
                  <a:pt x="4193344" y="1384501"/>
                  <a:pt x="4193344" y="1773184"/>
                </a:cubicBezTo>
                <a:cubicBezTo>
                  <a:pt x="4193344" y="2161866"/>
                  <a:pt x="3878254" y="2476957"/>
                  <a:pt x="3489572" y="2476957"/>
                </a:cubicBezTo>
                <a:lnTo>
                  <a:pt x="2021243" y="2476957"/>
                </a:lnTo>
                <a:close/>
                <a:moveTo>
                  <a:pt x="996276" y="499725"/>
                </a:moveTo>
                <a:lnTo>
                  <a:pt x="1992551" y="499725"/>
                </a:lnTo>
                <a:lnTo>
                  <a:pt x="1992552" y="3527703"/>
                </a:lnTo>
                <a:lnTo>
                  <a:pt x="996277" y="3527703"/>
                </a:lnTo>
                <a:cubicBezTo>
                  <a:pt x="446049" y="3527703"/>
                  <a:pt x="1" y="3081655"/>
                  <a:pt x="1" y="2531428"/>
                </a:cubicBezTo>
                <a:lnTo>
                  <a:pt x="1" y="1496001"/>
                </a:lnTo>
                <a:cubicBezTo>
                  <a:pt x="0" y="945773"/>
                  <a:pt x="446048" y="499725"/>
                  <a:pt x="996276" y="499725"/>
                </a:cubicBezTo>
                <a:close/>
                <a:moveTo>
                  <a:pt x="2017254" y="0"/>
                </a:moveTo>
                <a:lnTo>
                  <a:pt x="2817436" y="0"/>
                </a:lnTo>
                <a:cubicBezTo>
                  <a:pt x="3102926" y="0"/>
                  <a:pt x="3334362" y="231436"/>
                  <a:pt x="3334362" y="516927"/>
                </a:cubicBezTo>
                <a:cubicBezTo>
                  <a:pt x="3334362" y="802417"/>
                  <a:pt x="3102926" y="1033853"/>
                  <a:pt x="2817436" y="1033853"/>
                </a:cubicBezTo>
                <a:lnTo>
                  <a:pt x="2017254" y="10338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4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953000" cy="6858000"/>
          </a:xfrm>
          <a:custGeom>
            <a:avLst/>
            <a:gdLst>
              <a:gd name="connsiteX0" fmla="*/ 481965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4819650 w 6096000"/>
              <a:gd name="connsiteY3" fmla="*/ 6858000 h 6858000"/>
              <a:gd name="connsiteX4" fmla="*/ 2819179 w 6096000"/>
              <a:gd name="connsiteY4" fmla="*/ 0 h 6858000"/>
              <a:gd name="connsiteX5" fmla="*/ 4743671 w 6096000"/>
              <a:gd name="connsiteY5" fmla="*/ 0 h 6858000"/>
              <a:gd name="connsiteX6" fmla="*/ 4743671 w 6096000"/>
              <a:gd name="connsiteY6" fmla="*/ 6858000 h 6858000"/>
              <a:gd name="connsiteX7" fmla="*/ 2819179 w 6096000"/>
              <a:gd name="connsiteY7" fmla="*/ 6858000 h 6858000"/>
              <a:gd name="connsiteX8" fmla="*/ 0 w 6096000"/>
              <a:gd name="connsiteY8" fmla="*/ 0 h 6858000"/>
              <a:gd name="connsiteX9" fmla="*/ 2743200 w 6096000"/>
              <a:gd name="connsiteY9" fmla="*/ 0 h 6858000"/>
              <a:gd name="connsiteX10" fmla="*/ 2743200 w 6096000"/>
              <a:gd name="connsiteY10" fmla="*/ 6858000 h 6858000"/>
              <a:gd name="connsiteX11" fmla="*/ 0 w 6096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6000" h="6858000">
                <a:moveTo>
                  <a:pt x="481965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4819650" y="6858000"/>
                </a:lnTo>
                <a:close/>
                <a:moveTo>
                  <a:pt x="2819179" y="0"/>
                </a:moveTo>
                <a:lnTo>
                  <a:pt x="4743671" y="0"/>
                </a:lnTo>
                <a:lnTo>
                  <a:pt x="4743671" y="6858000"/>
                </a:lnTo>
                <a:lnTo>
                  <a:pt x="2819179" y="6858000"/>
                </a:lnTo>
                <a:close/>
                <a:moveTo>
                  <a:pt x="0" y="0"/>
                </a:moveTo>
                <a:lnTo>
                  <a:pt x="2743200" y="0"/>
                </a:lnTo>
                <a:lnTo>
                  <a:pt x="27432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30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C7DC-CE4D-49F2-B975-EE28F0171685}" type="datetimeFigureOut">
              <a:rPr lang="id-ID" smtClean="0"/>
              <a:pPr/>
              <a:t>15/08/2023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4A51-C661-4203-BC54-0FE26A603722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808389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953000" y="0"/>
            <a:ext cx="4953000" cy="6858000"/>
          </a:xfrm>
          <a:custGeom>
            <a:avLst/>
            <a:gdLst>
              <a:gd name="connsiteX0" fmla="*/ 335280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352800 w 6096000"/>
              <a:gd name="connsiteY3" fmla="*/ 6858000 h 6858000"/>
              <a:gd name="connsiteX4" fmla="*/ 1352329 w 6096000"/>
              <a:gd name="connsiteY4" fmla="*/ 0 h 6858000"/>
              <a:gd name="connsiteX5" fmla="*/ 3276821 w 6096000"/>
              <a:gd name="connsiteY5" fmla="*/ 0 h 6858000"/>
              <a:gd name="connsiteX6" fmla="*/ 3276821 w 6096000"/>
              <a:gd name="connsiteY6" fmla="*/ 6858000 h 6858000"/>
              <a:gd name="connsiteX7" fmla="*/ 1352329 w 6096000"/>
              <a:gd name="connsiteY7" fmla="*/ 6858000 h 6858000"/>
              <a:gd name="connsiteX8" fmla="*/ 0 w 6096000"/>
              <a:gd name="connsiteY8" fmla="*/ 0 h 6858000"/>
              <a:gd name="connsiteX9" fmla="*/ 1276350 w 6096000"/>
              <a:gd name="connsiteY9" fmla="*/ 0 h 6858000"/>
              <a:gd name="connsiteX10" fmla="*/ 1276350 w 6096000"/>
              <a:gd name="connsiteY10" fmla="*/ 6858000 h 6858000"/>
              <a:gd name="connsiteX11" fmla="*/ 0 w 6096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6000" h="6858000">
                <a:moveTo>
                  <a:pt x="335280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352800" y="6858000"/>
                </a:lnTo>
                <a:close/>
                <a:moveTo>
                  <a:pt x="1352329" y="0"/>
                </a:moveTo>
                <a:lnTo>
                  <a:pt x="3276821" y="0"/>
                </a:lnTo>
                <a:lnTo>
                  <a:pt x="3276821" y="6858000"/>
                </a:lnTo>
                <a:lnTo>
                  <a:pt x="1352329" y="6858000"/>
                </a:lnTo>
                <a:close/>
                <a:moveTo>
                  <a:pt x="0" y="0"/>
                </a:moveTo>
                <a:lnTo>
                  <a:pt x="1276350" y="0"/>
                </a:lnTo>
                <a:lnTo>
                  <a:pt x="12763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04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906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831501 w 12192000"/>
              <a:gd name="connsiteY1" fmla="*/ 0 h 6858000"/>
              <a:gd name="connsiteX2" fmla="*/ 5758577 w 12192000"/>
              <a:gd name="connsiteY2" fmla="*/ 108476 h 6858000"/>
              <a:gd name="connsiteX3" fmla="*/ 5181599 w 12192000"/>
              <a:gd name="connsiteY3" fmla="*/ 2041073 h 6858000"/>
              <a:gd name="connsiteX4" fmla="*/ 11032670 w 12192000"/>
              <a:gd name="connsiteY4" fmla="*/ 6498773 h 6858000"/>
              <a:gd name="connsiteX5" fmla="*/ 11923731 w 12192000"/>
              <a:gd name="connsiteY5" fmla="*/ 6447410 h 6858000"/>
              <a:gd name="connsiteX6" fmla="*/ 12192000 w 12192000"/>
              <a:gd name="connsiteY6" fmla="*/ 6410911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31501" y="0"/>
                </a:lnTo>
                <a:lnTo>
                  <a:pt x="5758577" y="108476"/>
                </a:lnTo>
                <a:cubicBezTo>
                  <a:pt x="5388815" y="693115"/>
                  <a:pt x="5181599" y="1348658"/>
                  <a:pt x="5181599" y="2041073"/>
                </a:cubicBezTo>
                <a:cubicBezTo>
                  <a:pt x="5181599" y="4502993"/>
                  <a:pt x="7801212" y="6498773"/>
                  <a:pt x="11032670" y="6498773"/>
                </a:cubicBezTo>
                <a:cubicBezTo>
                  <a:pt x="11335619" y="6498773"/>
                  <a:pt x="11633191" y="6481232"/>
                  <a:pt x="11923731" y="6447410"/>
                </a:cubicBezTo>
                <a:lnTo>
                  <a:pt x="12192000" y="6410911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59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906000" cy="6858000"/>
          </a:xfrm>
          <a:custGeom>
            <a:avLst/>
            <a:gdLst>
              <a:gd name="connsiteX0" fmla="*/ 636049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410911 h 6858000"/>
              <a:gd name="connsiteX5" fmla="*/ 268269 w 12192000"/>
              <a:gd name="connsiteY5" fmla="*/ 6447410 h 6858000"/>
              <a:gd name="connsiteX6" fmla="*/ 1159330 w 12192000"/>
              <a:gd name="connsiteY6" fmla="*/ 6498773 h 6858000"/>
              <a:gd name="connsiteX7" fmla="*/ 7010402 w 12192000"/>
              <a:gd name="connsiteY7" fmla="*/ 2041073 h 6858000"/>
              <a:gd name="connsiteX8" fmla="*/ 6433423 w 12192000"/>
              <a:gd name="connsiteY8" fmla="*/ 1084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636049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410911"/>
                </a:lnTo>
                <a:lnTo>
                  <a:pt x="268269" y="6447410"/>
                </a:lnTo>
                <a:cubicBezTo>
                  <a:pt x="558809" y="6481232"/>
                  <a:pt x="856381" y="6498773"/>
                  <a:pt x="1159330" y="6498773"/>
                </a:cubicBezTo>
                <a:cubicBezTo>
                  <a:pt x="4390788" y="6498773"/>
                  <a:pt x="7010402" y="4502993"/>
                  <a:pt x="7010402" y="2041073"/>
                </a:cubicBezTo>
                <a:cubicBezTo>
                  <a:pt x="7010402" y="1348658"/>
                  <a:pt x="6803186" y="693115"/>
                  <a:pt x="6433423" y="10847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93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816431"/>
            <a:ext cx="4953000" cy="5225143"/>
          </a:xfrm>
          <a:custGeom>
            <a:avLst/>
            <a:gdLst>
              <a:gd name="connsiteX0" fmla="*/ 0 w 6096000"/>
              <a:gd name="connsiteY0" fmla="*/ 0 h 5225143"/>
              <a:gd name="connsiteX1" fmla="*/ 6096000 w 6096000"/>
              <a:gd name="connsiteY1" fmla="*/ 0 h 5225143"/>
              <a:gd name="connsiteX2" fmla="*/ 6096000 w 6096000"/>
              <a:gd name="connsiteY2" fmla="*/ 5225143 h 5225143"/>
              <a:gd name="connsiteX3" fmla="*/ 0 w 6096000"/>
              <a:gd name="connsiteY3" fmla="*/ 5225143 h 522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225143">
                <a:moveTo>
                  <a:pt x="0" y="0"/>
                </a:moveTo>
                <a:lnTo>
                  <a:pt x="6096000" y="0"/>
                </a:lnTo>
                <a:lnTo>
                  <a:pt x="6096000" y="5225143"/>
                </a:lnTo>
                <a:lnTo>
                  <a:pt x="0" y="52251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40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953000" y="816431"/>
            <a:ext cx="4953000" cy="5225143"/>
          </a:xfrm>
          <a:custGeom>
            <a:avLst/>
            <a:gdLst>
              <a:gd name="connsiteX0" fmla="*/ 0 w 6096000"/>
              <a:gd name="connsiteY0" fmla="*/ 0 h 5225143"/>
              <a:gd name="connsiteX1" fmla="*/ 6096000 w 6096000"/>
              <a:gd name="connsiteY1" fmla="*/ 0 h 5225143"/>
              <a:gd name="connsiteX2" fmla="*/ 6096000 w 6096000"/>
              <a:gd name="connsiteY2" fmla="*/ 5225143 h 5225143"/>
              <a:gd name="connsiteX3" fmla="*/ 0 w 6096000"/>
              <a:gd name="connsiteY3" fmla="*/ 5225143 h 522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225143">
                <a:moveTo>
                  <a:pt x="0" y="0"/>
                </a:moveTo>
                <a:lnTo>
                  <a:pt x="6096000" y="0"/>
                </a:lnTo>
                <a:lnTo>
                  <a:pt x="6096000" y="5225143"/>
                </a:lnTo>
                <a:lnTo>
                  <a:pt x="0" y="52251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59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906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58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2" nodeType="withEffect" nodePh="1">
                                  <p:stCondLst>
                                    <p:cond delay="35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906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7155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906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906000" cy="6858000"/>
          </a:xfrm>
          <a:custGeom>
            <a:avLst/>
            <a:gdLst>
              <a:gd name="connsiteX0" fmla="*/ 1178067 w 12192000"/>
              <a:gd name="connsiteY0" fmla="*/ 1178067 h 6858000"/>
              <a:gd name="connsiteX1" fmla="*/ 1178067 w 12192000"/>
              <a:gd name="connsiteY1" fmla="*/ 5679933 h 6858000"/>
              <a:gd name="connsiteX2" fmla="*/ 11013933 w 12192000"/>
              <a:gd name="connsiteY2" fmla="*/ 5679933 h 6858000"/>
              <a:gd name="connsiteX3" fmla="*/ 11013933 w 12192000"/>
              <a:gd name="connsiteY3" fmla="*/ 117806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178067" y="1178067"/>
                </a:moveTo>
                <a:lnTo>
                  <a:pt x="1178067" y="5679933"/>
                </a:lnTo>
                <a:lnTo>
                  <a:pt x="11013933" y="5679933"/>
                </a:lnTo>
                <a:lnTo>
                  <a:pt x="11013933" y="117806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60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08985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98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203534" y="0"/>
            <a:ext cx="5702467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29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C7DC-CE4D-49F2-B975-EE28F0171685}" type="datetimeFigureOut">
              <a:rPr lang="id-ID" smtClean="0"/>
              <a:pPr/>
              <a:t>15/08/2023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4A51-C661-4203-BC54-0FE26A603722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5366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906000" cy="52212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8370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636712"/>
            <a:ext cx="9906000" cy="52212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7122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906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2698082" y="653717"/>
            <a:ext cx="4509838" cy="5550569"/>
          </a:xfrm>
          <a:custGeom>
            <a:avLst/>
            <a:gdLst>
              <a:gd name="connsiteX0" fmla="*/ 2997869 w 5995737"/>
              <a:gd name="connsiteY0" fmla="*/ 0 h 5995737"/>
              <a:gd name="connsiteX1" fmla="*/ 5995737 w 5995737"/>
              <a:gd name="connsiteY1" fmla="*/ 2997869 h 5995737"/>
              <a:gd name="connsiteX2" fmla="*/ 2997869 w 5995737"/>
              <a:gd name="connsiteY2" fmla="*/ 5995737 h 5995737"/>
              <a:gd name="connsiteX3" fmla="*/ 0 w 5995737"/>
              <a:gd name="connsiteY3" fmla="*/ 2997869 h 599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5737" h="5995737">
                <a:moveTo>
                  <a:pt x="2997869" y="0"/>
                </a:moveTo>
                <a:lnTo>
                  <a:pt x="5995737" y="2997869"/>
                </a:lnTo>
                <a:lnTo>
                  <a:pt x="2997869" y="5995737"/>
                </a:lnTo>
                <a:lnTo>
                  <a:pt x="0" y="29978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14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906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835593" y="822960"/>
            <a:ext cx="4234815" cy="5212080"/>
          </a:xfrm>
          <a:custGeom>
            <a:avLst/>
            <a:gdLst>
              <a:gd name="connsiteX0" fmla="*/ 2775285 w 5550570"/>
              <a:gd name="connsiteY0" fmla="*/ 0 h 5550570"/>
              <a:gd name="connsiteX1" fmla="*/ 5550570 w 5550570"/>
              <a:gd name="connsiteY1" fmla="*/ 2775285 h 5550570"/>
              <a:gd name="connsiteX2" fmla="*/ 2775285 w 5550570"/>
              <a:gd name="connsiteY2" fmla="*/ 5550570 h 5550570"/>
              <a:gd name="connsiteX3" fmla="*/ 0 w 5550570"/>
              <a:gd name="connsiteY3" fmla="*/ 2775285 h 5550570"/>
              <a:gd name="connsiteX4" fmla="*/ 2775285 w 5550570"/>
              <a:gd name="connsiteY4" fmla="*/ 0 h 555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0570" h="5550570">
                <a:moveTo>
                  <a:pt x="2775285" y="0"/>
                </a:moveTo>
                <a:cubicBezTo>
                  <a:pt x="4308033" y="0"/>
                  <a:pt x="5550570" y="1242537"/>
                  <a:pt x="5550570" y="2775285"/>
                </a:cubicBezTo>
                <a:cubicBezTo>
                  <a:pt x="5550570" y="4308033"/>
                  <a:pt x="4308033" y="5550570"/>
                  <a:pt x="2775285" y="5550570"/>
                </a:cubicBezTo>
                <a:cubicBezTo>
                  <a:pt x="1242537" y="5550570"/>
                  <a:pt x="0" y="4308033"/>
                  <a:pt x="0" y="2775285"/>
                </a:cubicBezTo>
                <a:cubicBezTo>
                  <a:pt x="0" y="1242537"/>
                  <a:pt x="1242537" y="0"/>
                  <a:pt x="277528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97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906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041453" y="772886"/>
            <a:ext cx="3823097" cy="5312229"/>
          </a:xfrm>
          <a:custGeom>
            <a:avLst/>
            <a:gdLst>
              <a:gd name="connsiteX0" fmla="*/ 1752600 w 5105400"/>
              <a:gd name="connsiteY0" fmla="*/ 576943 h 5312229"/>
              <a:gd name="connsiteX1" fmla="*/ 3352800 w 5105400"/>
              <a:gd name="connsiteY1" fmla="*/ 576943 h 5312229"/>
              <a:gd name="connsiteX2" fmla="*/ 3352800 w 5105400"/>
              <a:gd name="connsiteY2" fmla="*/ 5312229 h 5312229"/>
              <a:gd name="connsiteX3" fmla="*/ 1752600 w 5105400"/>
              <a:gd name="connsiteY3" fmla="*/ 5312229 h 5312229"/>
              <a:gd name="connsiteX4" fmla="*/ 3505200 w 5105400"/>
              <a:gd name="connsiteY4" fmla="*/ 0 h 5312229"/>
              <a:gd name="connsiteX5" fmla="*/ 5105400 w 5105400"/>
              <a:gd name="connsiteY5" fmla="*/ 0 h 5312229"/>
              <a:gd name="connsiteX6" fmla="*/ 5105400 w 5105400"/>
              <a:gd name="connsiteY6" fmla="*/ 4735286 h 5312229"/>
              <a:gd name="connsiteX7" fmla="*/ 3505200 w 5105400"/>
              <a:gd name="connsiteY7" fmla="*/ 4735286 h 5312229"/>
              <a:gd name="connsiteX8" fmla="*/ 0 w 5105400"/>
              <a:gd name="connsiteY8" fmla="*/ 0 h 5312229"/>
              <a:gd name="connsiteX9" fmla="*/ 1600200 w 5105400"/>
              <a:gd name="connsiteY9" fmla="*/ 0 h 5312229"/>
              <a:gd name="connsiteX10" fmla="*/ 1600200 w 5105400"/>
              <a:gd name="connsiteY10" fmla="*/ 4735286 h 5312229"/>
              <a:gd name="connsiteX11" fmla="*/ 0 w 5105400"/>
              <a:gd name="connsiteY11" fmla="*/ 4735286 h 531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05400" h="5312229">
                <a:moveTo>
                  <a:pt x="1752600" y="576943"/>
                </a:moveTo>
                <a:lnTo>
                  <a:pt x="3352800" y="576943"/>
                </a:lnTo>
                <a:lnTo>
                  <a:pt x="3352800" y="5312229"/>
                </a:lnTo>
                <a:lnTo>
                  <a:pt x="1752600" y="5312229"/>
                </a:lnTo>
                <a:close/>
                <a:moveTo>
                  <a:pt x="3505200" y="0"/>
                </a:moveTo>
                <a:lnTo>
                  <a:pt x="5105400" y="0"/>
                </a:lnTo>
                <a:lnTo>
                  <a:pt x="5105400" y="4735286"/>
                </a:lnTo>
                <a:lnTo>
                  <a:pt x="3505200" y="4735286"/>
                </a:lnTo>
                <a:close/>
                <a:moveTo>
                  <a:pt x="0" y="0"/>
                </a:moveTo>
                <a:lnTo>
                  <a:pt x="1600200" y="0"/>
                </a:lnTo>
                <a:lnTo>
                  <a:pt x="1600200" y="4735286"/>
                </a:lnTo>
                <a:lnTo>
                  <a:pt x="0" y="47352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19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294084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2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41128" y="1433514"/>
            <a:ext cx="2089547" cy="3990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497176" y="1"/>
            <a:ext cx="2584847" cy="40195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3497176" y="4286250"/>
            <a:ext cx="2584847" cy="514351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err="1"/>
              <a:t>Tulis</a:t>
            </a:r>
            <a:r>
              <a:rPr lang="en-US" dirty="0"/>
              <a:t> Point </a:t>
            </a:r>
            <a:r>
              <a:rPr lang="en-US" dirty="0" err="1"/>
              <a:t>Utama</a:t>
            </a:r>
            <a:endParaRPr lang="en-US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497176" y="4857751"/>
            <a:ext cx="2584847" cy="1104900"/>
          </a:xfrm>
        </p:spPr>
        <p:txBody>
          <a:bodyPr>
            <a:normAutofit/>
          </a:bodyPr>
          <a:lstStyle>
            <a:lvl1pPr marL="0" indent="0">
              <a:buNone/>
              <a:defRPr sz="1625" baseline="0"/>
            </a:lvl1pPr>
          </a:lstStyle>
          <a:p>
            <a:pPr lvl="0"/>
            <a:r>
              <a:rPr lang="en-US" dirty="0" err="1"/>
              <a:t>Tulis</a:t>
            </a:r>
            <a:r>
              <a:rPr lang="en-US" dirty="0"/>
              <a:t> </a:t>
            </a:r>
            <a:r>
              <a:rPr lang="en-US" dirty="0" err="1"/>
              <a:t>Penjelasan</a:t>
            </a:r>
            <a:r>
              <a:rPr lang="en-US" dirty="0"/>
              <a:t> </a:t>
            </a:r>
            <a:r>
              <a:rPr lang="en-US" dirty="0" err="1"/>
              <a:t>singkat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poin</a:t>
            </a:r>
            <a:r>
              <a:rPr lang="en-US" dirty="0"/>
              <a:t> </a:t>
            </a:r>
            <a:r>
              <a:rPr lang="en-US" dirty="0" err="1"/>
              <a:t>utama</a:t>
            </a:r>
            <a:r>
              <a:rPr lang="en-US" dirty="0"/>
              <a:t>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jelaskan</a:t>
            </a: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674611" y="1"/>
            <a:ext cx="2584847" cy="40195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6674611" y="4286250"/>
            <a:ext cx="2584847" cy="514351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err="1"/>
              <a:t>Tulis</a:t>
            </a:r>
            <a:r>
              <a:rPr lang="en-US" dirty="0"/>
              <a:t> Point </a:t>
            </a:r>
            <a:r>
              <a:rPr lang="en-US" dirty="0" err="1"/>
              <a:t>Utama</a:t>
            </a:r>
            <a:endParaRPr lang="en-US" dirty="0"/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674611" y="4857751"/>
            <a:ext cx="2584847" cy="1104900"/>
          </a:xfrm>
        </p:spPr>
        <p:txBody>
          <a:bodyPr>
            <a:normAutofit/>
          </a:bodyPr>
          <a:lstStyle>
            <a:lvl1pPr marL="0" indent="0">
              <a:buNone/>
              <a:defRPr sz="1625" baseline="0"/>
            </a:lvl1pPr>
          </a:lstStyle>
          <a:p>
            <a:pPr lvl="0"/>
            <a:r>
              <a:rPr lang="en-US" dirty="0" err="1"/>
              <a:t>Tulis</a:t>
            </a:r>
            <a:r>
              <a:rPr lang="en-US" dirty="0"/>
              <a:t> </a:t>
            </a:r>
            <a:r>
              <a:rPr lang="en-US" dirty="0" err="1"/>
              <a:t>Penjelasan</a:t>
            </a:r>
            <a:r>
              <a:rPr lang="en-US" dirty="0"/>
              <a:t> </a:t>
            </a:r>
            <a:r>
              <a:rPr lang="en-US" dirty="0" err="1"/>
              <a:t>singkat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poin</a:t>
            </a:r>
            <a:r>
              <a:rPr lang="en-US" dirty="0"/>
              <a:t> </a:t>
            </a:r>
            <a:r>
              <a:rPr lang="en-US" dirty="0" err="1"/>
              <a:t>utama</a:t>
            </a:r>
            <a:r>
              <a:rPr lang="en-US" dirty="0"/>
              <a:t>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jelaskan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73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496768" y="0"/>
            <a:ext cx="2584847" cy="32956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496768" y="3562349"/>
            <a:ext cx="2584847" cy="32956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37538" y="1176338"/>
            <a:ext cx="2584847" cy="514351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err="1"/>
              <a:t>Tulis</a:t>
            </a:r>
            <a:r>
              <a:rPr lang="en-US" dirty="0"/>
              <a:t> Point </a:t>
            </a:r>
            <a:r>
              <a:rPr lang="en-US" dirty="0" err="1"/>
              <a:t>Utama</a:t>
            </a:r>
            <a:endParaRPr lang="en-US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637538" y="1747838"/>
            <a:ext cx="2584847" cy="1104900"/>
          </a:xfrm>
        </p:spPr>
        <p:txBody>
          <a:bodyPr>
            <a:normAutofit/>
          </a:bodyPr>
          <a:lstStyle>
            <a:lvl1pPr marL="0" indent="0">
              <a:buNone/>
              <a:defRPr sz="1625" baseline="0"/>
            </a:lvl1pPr>
          </a:lstStyle>
          <a:p>
            <a:pPr lvl="0"/>
            <a:r>
              <a:rPr lang="en-US" dirty="0" err="1"/>
              <a:t>Tulis</a:t>
            </a:r>
            <a:r>
              <a:rPr lang="en-US" dirty="0"/>
              <a:t> </a:t>
            </a:r>
            <a:r>
              <a:rPr lang="en-US" dirty="0" err="1"/>
              <a:t>Penjelasan</a:t>
            </a:r>
            <a:r>
              <a:rPr lang="en-US" dirty="0"/>
              <a:t> </a:t>
            </a:r>
            <a:r>
              <a:rPr lang="en-US" dirty="0" err="1"/>
              <a:t>singkat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poin</a:t>
            </a:r>
            <a:r>
              <a:rPr lang="en-US" dirty="0"/>
              <a:t> </a:t>
            </a:r>
            <a:r>
              <a:rPr lang="en-US" dirty="0" err="1"/>
              <a:t>utama</a:t>
            </a:r>
            <a:r>
              <a:rPr lang="en-US" dirty="0"/>
              <a:t>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jelaskan</a:t>
            </a:r>
            <a:endParaRPr lang="en-US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6637538" y="3900487"/>
            <a:ext cx="2584847" cy="514351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err="1"/>
              <a:t>Tulis</a:t>
            </a:r>
            <a:r>
              <a:rPr lang="en-US" dirty="0"/>
              <a:t> Point </a:t>
            </a:r>
            <a:r>
              <a:rPr lang="en-US" dirty="0" err="1"/>
              <a:t>Utama</a:t>
            </a:r>
            <a:endParaRPr lang="en-US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6637538" y="4471987"/>
            <a:ext cx="2584847" cy="1104900"/>
          </a:xfrm>
        </p:spPr>
        <p:txBody>
          <a:bodyPr>
            <a:normAutofit/>
          </a:bodyPr>
          <a:lstStyle>
            <a:lvl1pPr marL="0" indent="0">
              <a:buNone/>
              <a:defRPr sz="1625" baseline="0"/>
            </a:lvl1pPr>
          </a:lstStyle>
          <a:p>
            <a:pPr lvl="0"/>
            <a:r>
              <a:rPr lang="en-US" dirty="0" err="1"/>
              <a:t>Tulis</a:t>
            </a:r>
            <a:r>
              <a:rPr lang="en-US" dirty="0"/>
              <a:t> </a:t>
            </a:r>
            <a:r>
              <a:rPr lang="en-US" dirty="0" err="1"/>
              <a:t>Penjelasan</a:t>
            </a:r>
            <a:r>
              <a:rPr lang="en-US" dirty="0"/>
              <a:t> </a:t>
            </a:r>
            <a:r>
              <a:rPr lang="en-US" dirty="0" err="1"/>
              <a:t>singkat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poin</a:t>
            </a:r>
            <a:r>
              <a:rPr lang="en-US" dirty="0"/>
              <a:t> </a:t>
            </a:r>
            <a:r>
              <a:rPr lang="en-US" dirty="0" err="1"/>
              <a:t>utama</a:t>
            </a:r>
            <a:r>
              <a:rPr lang="en-US" dirty="0"/>
              <a:t>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jelaskan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294084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2" dirty="0"/>
          </a:p>
        </p:txBody>
      </p:sp>
      <p:sp>
        <p:nvSpPr>
          <p:cNvPr id="15" name="Title 16"/>
          <p:cNvSpPr>
            <a:spLocks noGrp="1"/>
          </p:cNvSpPr>
          <p:nvPr>
            <p:ph type="title"/>
          </p:nvPr>
        </p:nvSpPr>
        <p:spPr>
          <a:xfrm>
            <a:off x="441128" y="1433514"/>
            <a:ext cx="2089547" cy="3990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06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build="p">
        <p:tmplLst>
          <p:tmpl lvl="1">
            <p:tnLst>
              <p:par>
                <p:cTn presetID="1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64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27" indent="0">
              <a:buNone/>
              <a:defRPr sz="1462">
                <a:solidFill>
                  <a:schemeClr val="tx1">
                    <a:tint val="75000"/>
                  </a:schemeClr>
                </a:solidFill>
              </a:defRPr>
            </a:lvl3pPr>
            <a:lvl4pPr marL="111439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8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1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78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24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7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F464-088A-42A7-A900-D36DABD6A41F}" type="datetimeFigureOut">
              <a:rPr lang="en-US" smtClean="0"/>
              <a:pPr/>
              <a:t>8/15/2023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CB34E-558F-4529-B9A2-AA2B2A57FF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3991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F464-088A-42A7-A900-D36DABD6A41F}" type="datetimeFigureOut">
              <a:rPr lang="en-US" smtClean="0"/>
              <a:pPr/>
              <a:t>8/15/2023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CB34E-558F-4529-B9A2-AA2B2A57FF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5649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5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64" indent="0">
              <a:buNone/>
              <a:defRPr sz="1625" b="1"/>
            </a:lvl2pPr>
            <a:lvl3pPr marL="742927" indent="0">
              <a:buNone/>
              <a:defRPr sz="1462" b="1"/>
            </a:lvl3pPr>
            <a:lvl4pPr marL="1114391" indent="0">
              <a:buNone/>
              <a:defRPr sz="1300" b="1"/>
            </a:lvl4pPr>
            <a:lvl5pPr marL="1485854" indent="0">
              <a:buNone/>
              <a:defRPr sz="1300" b="1"/>
            </a:lvl5pPr>
            <a:lvl6pPr marL="1857318" indent="0">
              <a:buNone/>
              <a:defRPr sz="1300" b="1"/>
            </a:lvl6pPr>
            <a:lvl7pPr marL="2228781" indent="0">
              <a:buNone/>
              <a:defRPr sz="1300" b="1"/>
            </a:lvl7pPr>
            <a:lvl8pPr marL="2600245" indent="0">
              <a:buNone/>
              <a:defRPr sz="1300" b="1"/>
            </a:lvl8pPr>
            <a:lvl9pPr marL="2971709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64" indent="0">
              <a:buNone/>
              <a:defRPr sz="1625" b="1"/>
            </a:lvl2pPr>
            <a:lvl3pPr marL="742927" indent="0">
              <a:buNone/>
              <a:defRPr sz="1462" b="1"/>
            </a:lvl3pPr>
            <a:lvl4pPr marL="1114391" indent="0">
              <a:buNone/>
              <a:defRPr sz="1300" b="1"/>
            </a:lvl4pPr>
            <a:lvl5pPr marL="1485854" indent="0">
              <a:buNone/>
              <a:defRPr sz="1300" b="1"/>
            </a:lvl5pPr>
            <a:lvl6pPr marL="1857318" indent="0">
              <a:buNone/>
              <a:defRPr sz="1300" b="1"/>
            </a:lvl6pPr>
            <a:lvl7pPr marL="2228781" indent="0">
              <a:buNone/>
              <a:defRPr sz="1300" b="1"/>
            </a:lvl7pPr>
            <a:lvl8pPr marL="2600245" indent="0">
              <a:buNone/>
              <a:defRPr sz="1300" b="1"/>
            </a:lvl8pPr>
            <a:lvl9pPr marL="2971709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F464-088A-42A7-A900-D36DABD6A41F}" type="datetimeFigureOut">
              <a:rPr lang="en-US" smtClean="0"/>
              <a:pPr/>
              <a:t>8/15/2023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CB34E-558F-4529-B9A2-AA2B2A57FF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375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C7DC-CE4D-49F2-B975-EE28F0171685}" type="datetimeFigureOut">
              <a:rPr lang="id-ID" smtClean="0"/>
              <a:pPr/>
              <a:t>15/08/2023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4A51-C661-4203-BC54-0FE26A603722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513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F464-088A-42A7-A900-D36DABD6A41F}" type="datetimeFigureOut">
              <a:rPr lang="en-US" smtClean="0"/>
              <a:pPr/>
              <a:t>8/15/2023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CB34E-558F-4529-B9A2-AA2B2A57FF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1988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F464-088A-42A7-A900-D36DABD6A41F}" type="datetimeFigureOut">
              <a:rPr lang="en-US" smtClean="0"/>
              <a:pPr/>
              <a:t>8/15/2023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CB34E-558F-4529-B9A2-AA2B2A57FF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7553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1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64" indent="0">
              <a:buNone/>
              <a:defRPr sz="1137"/>
            </a:lvl2pPr>
            <a:lvl3pPr marL="742927" indent="0">
              <a:buNone/>
              <a:defRPr sz="975"/>
            </a:lvl3pPr>
            <a:lvl4pPr marL="1114391" indent="0">
              <a:buNone/>
              <a:defRPr sz="812"/>
            </a:lvl4pPr>
            <a:lvl5pPr marL="1485854" indent="0">
              <a:buNone/>
              <a:defRPr sz="812"/>
            </a:lvl5pPr>
            <a:lvl6pPr marL="1857318" indent="0">
              <a:buNone/>
              <a:defRPr sz="812"/>
            </a:lvl6pPr>
            <a:lvl7pPr marL="2228781" indent="0">
              <a:buNone/>
              <a:defRPr sz="812"/>
            </a:lvl7pPr>
            <a:lvl8pPr marL="2600245" indent="0">
              <a:buNone/>
              <a:defRPr sz="812"/>
            </a:lvl8pPr>
            <a:lvl9pPr marL="2971709" indent="0">
              <a:buNone/>
              <a:defRPr sz="81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F464-088A-42A7-A900-D36DABD6A41F}" type="datetimeFigureOut">
              <a:rPr lang="en-US" smtClean="0"/>
              <a:pPr/>
              <a:t>8/15/2023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CB34E-558F-4529-B9A2-AA2B2A57FF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2745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64" indent="0">
              <a:buNone/>
              <a:defRPr sz="2275"/>
            </a:lvl2pPr>
            <a:lvl3pPr marL="742927" indent="0">
              <a:buNone/>
              <a:defRPr sz="1950"/>
            </a:lvl3pPr>
            <a:lvl4pPr marL="1114391" indent="0">
              <a:buNone/>
              <a:defRPr sz="1625"/>
            </a:lvl4pPr>
            <a:lvl5pPr marL="1485854" indent="0">
              <a:buNone/>
              <a:defRPr sz="1625"/>
            </a:lvl5pPr>
            <a:lvl6pPr marL="1857318" indent="0">
              <a:buNone/>
              <a:defRPr sz="1625"/>
            </a:lvl6pPr>
            <a:lvl7pPr marL="2228781" indent="0">
              <a:buNone/>
              <a:defRPr sz="1625"/>
            </a:lvl7pPr>
            <a:lvl8pPr marL="2600245" indent="0">
              <a:buNone/>
              <a:defRPr sz="1625"/>
            </a:lvl8pPr>
            <a:lvl9pPr marL="2971709" indent="0">
              <a:buNone/>
              <a:defRPr sz="162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1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64" indent="0">
              <a:buNone/>
              <a:defRPr sz="1137"/>
            </a:lvl2pPr>
            <a:lvl3pPr marL="742927" indent="0">
              <a:buNone/>
              <a:defRPr sz="975"/>
            </a:lvl3pPr>
            <a:lvl4pPr marL="1114391" indent="0">
              <a:buNone/>
              <a:defRPr sz="812"/>
            </a:lvl4pPr>
            <a:lvl5pPr marL="1485854" indent="0">
              <a:buNone/>
              <a:defRPr sz="812"/>
            </a:lvl5pPr>
            <a:lvl6pPr marL="1857318" indent="0">
              <a:buNone/>
              <a:defRPr sz="812"/>
            </a:lvl6pPr>
            <a:lvl7pPr marL="2228781" indent="0">
              <a:buNone/>
              <a:defRPr sz="812"/>
            </a:lvl7pPr>
            <a:lvl8pPr marL="2600245" indent="0">
              <a:buNone/>
              <a:defRPr sz="812"/>
            </a:lvl8pPr>
            <a:lvl9pPr marL="2971709" indent="0">
              <a:buNone/>
              <a:defRPr sz="81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F464-088A-42A7-A900-D36DABD6A41F}" type="datetimeFigureOut">
              <a:rPr lang="en-US" smtClean="0"/>
              <a:pPr/>
              <a:t>8/15/2023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CB34E-558F-4529-B9A2-AA2B2A57FF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1056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F464-088A-42A7-A900-D36DABD6A41F}" type="datetimeFigureOut">
              <a:rPr lang="en-US" smtClean="0"/>
              <a:pPr/>
              <a:t>8/15/2023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CB34E-558F-4529-B9A2-AA2B2A57FF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0159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6"/>
            <a:ext cx="213598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6"/>
            <a:ext cx="6284119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F464-088A-42A7-A900-D36DABD6A41F}" type="datetimeFigureOut">
              <a:rPr lang="en-US" smtClean="0"/>
              <a:pPr/>
              <a:t>8/15/2023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CB34E-558F-4529-B9A2-AA2B2A57FF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406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id-ID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id-ID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CE92B-D776-40D5-91CD-797E50E3C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F596D-F9BE-46AD-A62A-BE44E4D833EA}" type="datetime1">
              <a:rPr lang="id-ID" altLang="en-US"/>
              <a:pPr>
                <a:defRPr/>
              </a:pPr>
              <a:t>15/08/2023</a:t>
            </a:fld>
            <a:endParaRPr lang="id-ID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0DC25-2B56-4996-B278-0F166B08C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DABD-26AB-41C0-AEC4-A066318A9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D084EF-E8C8-4CD4-91AC-230A6BA59E97}" type="slidenum">
              <a:rPr lang="id-ID" altLang="en-US"/>
              <a:pPr/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8893595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C2A9D6-B7B6-42E1-854C-02C129DFED2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9179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9DE545-8DA1-4024-995C-887E664AF49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9104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B7EA67-A27A-4385-BF3C-E3B98CF4758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244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C7DC-CE4D-49F2-B975-EE28F0171685}" type="datetimeFigureOut">
              <a:rPr lang="id-ID" smtClean="0"/>
              <a:pPr/>
              <a:t>15/08/2023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4A51-C661-4203-BC54-0FE26A603722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684336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2C225-23BE-4994-A643-755D5447380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13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FB0BD-B13E-4C3B-91AD-4F955F0B144A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1675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FEFC9C-7B03-4C7C-9724-61EC0BB8385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4117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EF097E-F4EF-4E32-96C4-25D2B8E6AFF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4482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AD1CEB-E5FB-4306-A249-8EDDF14962C1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1758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0E201-9CBA-41C5-9394-5DA362BFF91A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5100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EC061F-B0B4-4053-90D9-A8AE3CFAB15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7639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DD6A9-177E-4340-9E5D-83F5A702DED2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725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bg>
      <p:bgPr>
        <a:solidFill>
          <a:srgbClr val="4B86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0972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DD94C-DACB-4B6F-8BF8-C51CB04C6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07B34-412A-4517-A93F-1D83C7DE6625}" type="datetimeFigureOut">
              <a:rPr lang="id-ID"/>
              <a:pPr>
                <a:defRPr/>
              </a:pPr>
              <a:t>15/08/2023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16434-958D-4B57-9D15-D999076BE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C0A78-7EDA-4B6D-AFEA-DBB8A0D54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7C1E17-631C-4144-91D4-200424334F36}" type="slidenum">
              <a:rPr lang="id-ID" altLang="en-US"/>
              <a:pPr/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923347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9" Type="http://schemas.openxmlformats.org/officeDocument/2006/relationships/theme" Target="../theme/theme2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34" Type="http://schemas.openxmlformats.org/officeDocument/2006/relationships/slideLayout" Target="../slideLayouts/slideLayout82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33" Type="http://schemas.openxmlformats.org/officeDocument/2006/relationships/slideLayout" Target="../slideLayouts/slideLayout81.xml"/><Relationship Id="rId38" Type="http://schemas.openxmlformats.org/officeDocument/2006/relationships/slideLayout" Target="../slideLayouts/slideLayout86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77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32" Type="http://schemas.openxmlformats.org/officeDocument/2006/relationships/slideLayout" Target="../slideLayouts/slideLayout80.xml"/><Relationship Id="rId37" Type="http://schemas.openxmlformats.org/officeDocument/2006/relationships/slideLayout" Target="../slideLayouts/slideLayout85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36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31" Type="http://schemas.openxmlformats.org/officeDocument/2006/relationships/slideLayout" Target="../slideLayouts/slideLayout79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78.xml"/><Relationship Id="rId35" Type="http://schemas.openxmlformats.org/officeDocument/2006/relationships/slideLayout" Target="../slideLayouts/slideLayout8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audio" Target="../media/audio1.wav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2C7DC-CE4D-49F2-B975-EE28F0171685}" type="datetimeFigureOut">
              <a:rPr lang="id-ID" smtClean="0"/>
              <a:pPr/>
              <a:t>15/08/2023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14A51-C661-4203-BC54-0FE26A603722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615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4" r:id="rId39"/>
    <p:sldLayoutId id="2147483715" r:id="rId40"/>
    <p:sldLayoutId id="2147483716" r:id="rId41"/>
    <p:sldLayoutId id="2147483717" r:id="rId42"/>
    <p:sldLayoutId id="2147483718" r:id="rId43"/>
    <p:sldLayoutId id="2147483719" r:id="rId44"/>
    <p:sldLayoutId id="2147483720" r:id="rId45"/>
    <p:sldLayoutId id="2147483721" r:id="rId46"/>
    <p:sldLayoutId id="2147483722" r:id="rId47"/>
    <p:sldLayoutId id="2147483723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7F464-088A-42A7-A900-D36DABD6A41F}" type="datetimeFigureOut">
              <a:rPr lang="en-US" smtClean="0"/>
              <a:pPr/>
              <a:t>8/15/2023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CB34E-558F-4529-B9A2-AA2B2A57FF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47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  <p:sldLayoutId id="2147483771" r:id="rId26"/>
    <p:sldLayoutId id="2147483772" r:id="rId27"/>
    <p:sldLayoutId id="2147483773" r:id="rId28"/>
    <p:sldLayoutId id="2147483774" r:id="rId29"/>
    <p:sldLayoutId id="2147483775" r:id="rId30"/>
    <p:sldLayoutId id="2147483776" r:id="rId31"/>
    <p:sldLayoutId id="2147483777" r:id="rId32"/>
    <p:sldLayoutId id="2147483778" r:id="rId33"/>
    <p:sldLayoutId id="2147483779" r:id="rId34"/>
    <p:sldLayoutId id="2147483780" r:id="rId35"/>
    <p:sldLayoutId id="2147483781" r:id="rId36"/>
    <p:sldLayoutId id="2147483782" r:id="rId37"/>
    <p:sldLayoutId id="2147483940" r:id="rId38"/>
  </p:sldLayoutIdLst>
  <p:txStyles>
    <p:titleStyle>
      <a:lvl1pPr algn="l" defTabSz="742927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2" indent="-185732" algn="l" defTabSz="742927" rtl="0" eaLnBrk="1" latinLnBrk="0" hangingPunct="1">
        <a:lnSpc>
          <a:spcPct val="90000"/>
        </a:lnSpc>
        <a:spcBef>
          <a:spcPts val="812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195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59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22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4pPr>
      <a:lvl5pPr marL="1671586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5pPr>
      <a:lvl6pPr marL="2043050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6pPr>
      <a:lvl7pPr marL="2414513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7pPr>
      <a:lvl8pPr marL="2785977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8pPr>
      <a:lvl9pPr marL="3157440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1pPr>
      <a:lvl2pPr marL="371464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2pPr>
      <a:lvl3pPr marL="742927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3pPr>
      <a:lvl4pPr marL="1114391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4pPr>
      <a:lvl5pPr marL="1485854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5pPr>
      <a:lvl6pPr marL="1857318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6pPr>
      <a:lvl7pPr marL="2228781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7pPr>
      <a:lvl8pPr marL="2600245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8pPr>
      <a:lvl9pPr marL="2971709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2E54B77-7CE0-4820-8113-AF235F8F046E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17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96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>
            <a:extLst>
              <a:ext uri="{FF2B5EF4-FFF2-40B4-BE49-F238E27FC236}">
                <a16:creationId xmlns:a16="http://schemas.microsoft.com/office/drawing/2014/main" id="{F0CA5290-13AB-4108-900B-3E8DFC37FF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id-ID" altLang="en-US"/>
          </a:p>
        </p:txBody>
      </p:sp>
      <p:sp>
        <p:nvSpPr>
          <p:cNvPr id="17411" name="Text Placeholder 2">
            <a:extLst>
              <a:ext uri="{FF2B5EF4-FFF2-40B4-BE49-F238E27FC236}">
                <a16:creationId xmlns:a16="http://schemas.microsoft.com/office/drawing/2014/main" id="{524C61DE-5208-427F-BDDD-83325B6BD4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id-ID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3F087-B58F-4D2A-881D-53CCCCC3F5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1E007B34-412A-4517-A93F-1D83C7DE6625}" type="datetimeFigureOut">
              <a:rPr lang="id-ID"/>
              <a:pPr>
                <a:defRPr/>
              </a:pPr>
              <a:t>15/08/2023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BD82A-B1CA-4022-8A12-130BC6D99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FBA6D-5FC6-4C5F-82DD-ED352897E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4DE5DDD-4CA3-47C0-B307-2BAE0CA42F59}" type="slidenum">
              <a:rPr lang="id-ID" altLang="en-US"/>
              <a:pPr/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48568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C781AF15-BC2A-4CBE-8364-C99CF2751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51" name="Text Placeholder 12">
            <a:extLst>
              <a:ext uri="{FF2B5EF4-FFF2-40B4-BE49-F238E27FC236}">
                <a16:creationId xmlns:a16="http://schemas.microsoft.com/office/drawing/2014/main" id="{FB42329E-E8B4-43FA-B0EA-94CACF3887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5300" y="1600201"/>
            <a:ext cx="89154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7FDDD8AD-E451-4FD6-A250-45516C612B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5300" y="6416676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BCBCBC"/>
                </a:solidFill>
                <a:latin typeface="Book Antiqua" charset="0"/>
                <a:cs typeface="Arial" charset="0"/>
              </a:defRPr>
            </a:lvl1pPr>
          </a:lstStyle>
          <a:p>
            <a:pPr>
              <a:defRPr/>
            </a:pPr>
            <a:fld id="{F98BDF2E-3131-AE4E-A336-43C38E1C1363}" type="datetime1">
              <a:rPr lang="id-ID"/>
              <a:pPr>
                <a:defRPr/>
              </a:pPr>
              <a:t>15/08/2023</a:t>
            </a:fld>
            <a:endParaRPr lang="id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B77B65-3282-47BC-B078-A23946A9D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4550" y="6416676"/>
            <a:ext cx="31369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3650D8B-DA2A-42C5-9F9E-16F693A4FE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200" y="6416676"/>
            <a:ext cx="8255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  <a:latin typeface="Book Antiqua" panose="02040602050305030304" pitchFamily="18" charset="0"/>
              </a:defRPr>
            </a:lvl1pPr>
          </a:lstStyle>
          <a:p>
            <a:fld id="{83D4DF94-D5E0-489B-920D-A81001E66CD3}" type="slidenum">
              <a:rPr lang="id-ID" altLang="en-US"/>
              <a:pPr/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3089830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</p:sldLayoutIdLst>
  <p:transition spd="slow" advClick="0">
    <p:wipe dir="r"/>
    <p:sndAc>
      <p:stSnd>
        <p:snd r:embed="rId14" name="camera.wav"/>
      </p:stSnd>
    </p:sndAc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DE3CA4F5-7B2A-486D-85A2-930F2209993C}"/>
              </a:ext>
            </a:extLst>
          </p:cNvPr>
          <p:cNvSpPr/>
          <p:nvPr/>
        </p:nvSpPr>
        <p:spPr>
          <a:xfrm>
            <a:off x="6824385" y="1676400"/>
            <a:ext cx="30543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D6F154C-FB9D-4BD0-99E9-4EC01832D7E7}"/>
              </a:ext>
            </a:extLst>
          </p:cNvPr>
          <p:cNvSpPr/>
          <p:nvPr/>
        </p:nvSpPr>
        <p:spPr>
          <a:xfrm>
            <a:off x="6163985" y="-457200"/>
            <a:ext cx="173355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817D9D2-28AD-4DAB-9D8B-BE9D2D151413}"/>
              </a:ext>
            </a:extLst>
          </p:cNvPr>
          <p:cNvSpPr/>
          <p:nvPr/>
        </p:nvSpPr>
        <p:spPr>
          <a:xfrm>
            <a:off x="6824385" y="6096000"/>
            <a:ext cx="107315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A0CD9F3-889F-4DD5-9956-F756592416DF}"/>
              </a:ext>
            </a:extLst>
          </p:cNvPr>
          <p:cNvSpPr/>
          <p:nvPr/>
        </p:nvSpPr>
        <p:spPr>
          <a:xfrm>
            <a:off x="-166820" y="2667000"/>
            <a:ext cx="454025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D0D711D-65C0-4851-8E89-31F6F45F4228}"/>
              </a:ext>
            </a:extLst>
          </p:cNvPr>
          <p:cNvSpPr/>
          <p:nvPr/>
        </p:nvSpPr>
        <p:spPr>
          <a:xfrm>
            <a:off x="-909770" y="2895600"/>
            <a:ext cx="255905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89" name="Title Placeholder 1">
            <a:extLst>
              <a:ext uri="{FF2B5EF4-FFF2-40B4-BE49-F238E27FC236}">
                <a16:creationId xmlns:a16="http://schemas.microsoft.com/office/drawing/2014/main" id="{4F7415F1-7C9F-43C7-A073-9F72535F83D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24538" y="452439"/>
            <a:ext cx="764447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90" name="Text Placeholder 2">
            <a:extLst>
              <a:ext uri="{FF2B5EF4-FFF2-40B4-BE49-F238E27FC236}">
                <a16:creationId xmlns:a16="http://schemas.microsoft.com/office/drawing/2014/main" id="{16B9B028-F890-4BA7-AF21-2AFF01598B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96012" y="2052638"/>
            <a:ext cx="7271279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6DC0F-BACB-4F25-9B4C-B7452FC6D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8160412" y="1819275"/>
            <a:ext cx="990600" cy="2476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E646A0E-A0D4-48D0-922D-0877452F59A4}" type="datetimeFigureOut">
              <a:rPr lang="id-ID"/>
              <a:pPr>
                <a:defRPr/>
              </a:pPr>
              <a:t>15/08/2023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F4B6A-A443-4A64-813F-59E364C946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6913562" y="3253582"/>
            <a:ext cx="3859213" cy="247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66185-4D2E-424B-A27A-D88723D1B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413221" y="295275"/>
            <a:ext cx="681038" cy="768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2800">
                <a:solidFill>
                  <a:srgbClr val="FFFFFF"/>
                </a:solidFill>
              </a:defRPr>
            </a:lvl1pPr>
          </a:lstStyle>
          <a:p>
            <a:fld id="{4D9FBF1F-5F05-4A71-8BD7-71C8306631D2}" type="slidenum">
              <a:rPr lang="id-ID" altLang="en-US"/>
              <a:pPr/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7548730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1" r:id="rId6"/>
    <p:sldLayoutId id="2147483962" r:id="rId7"/>
    <p:sldLayoutId id="2147483963" r:id="rId8"/>
    <p:sldLayoutId id="2147483964" r:id="rId9"/>
    <p:sldLayoutId id="2147483965" r:id="rId10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280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029BAD55-992C-4420-ACF9-A60676AA1E9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BD6E2C11-FD29-4B1D-8892-462D2EB16D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7502C-56FD-4F43-AA7B-FBD015B872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5C26F23-2DBF-427B-BBEF-BFFAA3FF1B0F}" type="datetimeFigureOut">
              <a:rPr lang="en-US"/>
              <a:pPr>
                <a:defRPr/>
              </a:pPr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BD08B-D854-49B3-9D44-3A258C176B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26D0E-CFE5-42A2-906B-514687251A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C666FD1-37E3-4F68-9D37-AA664D5575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572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6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16.gif"/><Relationship Id="rId3" Type="http://schemas.openxmlformats.org/officeDocument/2006/relationships/image" Target="../media/image37.jpeg"/><Relationship Id="rId7" Type="http://schemas.openxmlformats.org/officeDocument/2006/relationships/diagramColors" Target="../diagrams/colors3.xml"/><Relationship Id="rId12" Type="http://schemas.openxmlformats.org/officeDocument/2006/relationships/image" Target="../media/image41.png"/><Relationship Id="rId2" Type="http://schemas.openxmlformats.org/officeDocument/2006/relationships/hyperlink" Target="http://www.google.co.id/imgres?imgurl=http://khozanah.files.wordpress.com/2010/10/kongres-sumpah-pemuda.jpg&amp;imgrefurl=http://khozanah.wordpress.com/2010/10/21/memaknai-ulang-sumpah-pemuda/&amp;usg=__wnnrZmAmxLlXbRueXj6J-IRIyQ8=&amp;h=165&amp;w=250&amp;sz=19&amp;hl=id&amp;start=9&amp;zoom=1&amp;tbnid=DVuYgnCbXvG6sM:&amp;tbnh=73&amp;tbnw=111&amp;ei=VaNDTvf0OIbUrQes0cCtBw&amp;prev=/search?q=sumpah+pemuda&amp;hl=id&amp;biw=1345&amp;bih=545&amp;gbv=2&amp;tbm=isch&amp;itbs=1" TargetMode="External"/><Relationship Id="rId1" Type="http://schemas.openxmlformats.org/officeDocument/2006/relationships/slideLayout" Target="../slideLayouts/slideLayout93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40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9.png"/><Relationship Id="rId4" Type="http://schemas.openxmlformats.org/officeDocument/2006/relationships/diagramData" Target="../diagrams/data3.xml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gif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9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1.gif"/><Relationship Id="rId9" Type="http://schemas.microsoft.com/office/2007/relationships/diagramDrawing" Target="../diagrams/drawing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9.jpe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11.gif"/><Relationship Id="rId9" Type="http://schemas.microsoft.com/office/2007/relationships/diagramDrawing" Target="../diagrams/drawing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11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1.gif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236A1D5-AA84-424E-A2AC-55A71FE3A6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906000" cy="6858000"/>
          </a:xfrm>
        </p:spPr>
      </p:pic>
      <p:sp>
        <p:nvSpPr>
          <p:cNvPr id="7" name="Rectangle 6"/>
          <p:cNvSpPr/>
          <p:nvPr/>
        </p:nvSpPr>
        <p:spPr>
          <a:xfrm>
            <a:off x="60162" y="6353502"/>
            <a:ext cx="9845838" cy="397325"/>
          </a:xfrm>
          <a:prstGeom prst="rect">
            <a:avLst/>
          </a:prstGeom>
          <a:solidFill>
            <a:srgbClr val="1F608A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567576D9-9D4C-403D-AD81-40EA68EA3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147" y="141894"/>
            <a:ext cx="2231956" cy="201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54">
            <a:extLst>
              <a:ext uri="{FF2B5EF4-FFF2-40B4-BE49-F238E27FC236}">
                <a16:creationId xmlns:a16="http://schemas.microsoft.com/office/drawing/2014/main" id="{39FE145C-093A-430D-B8BB-9A86B3EBAD8B}"/>
              </a:ext>
            </a:extLst>
          </p:cNvPr>
          <p:cNvGrpSpPr>
            <a:grpSpLocks/>
          </p:cNvGrpSpPr>
          <p:nvPr/>
        </p:nvGrpSpPr>
        <p:grpSpPr bwMode="auto">
          <a:xfrm>
            <a:off x="9045677" y="5933680"/>
            <a:ext cx="631594" cy="585107"/>
            <a:chOff x="5318" y="3894"/>
            <a:chExt cx="442" cy="442"/>
          </a:xfrm>
        </p:grpSpPr>
        <p:pic>
          <p:nvPicPr>
            <p:cNvPr id="18" name="Picture 55" descr="radar">
              <a:extLst>
                <a:ext uri="{FF2B5EF4-FFF2-40B4-BE49-F238E27FC236}">
                  <a16:creationId xmlns:a16="http://schemas.microsoft.com/office/drawing/2014/main" id="{BFC2138B-2FF1-4FF4-B3B6-B695A2D71C7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18" y="3894"/>
              <a:ext cx="44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AutoShape 56">
              <a:extLst>
                <a:ext uri="{FF2B5EF4-FFF2-40B4-BE49-F238E27FC236}">
                  <a16:creationId xmlns:a16="http://schemas.microsoft.com/office/drawing/2014/main" id="{F42EBB18-2A6D-455D-B8F3-5E87B0951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8" y="3991"/>
              <a:ext cx="350" cy="276"/>
            </a:xfrm>
            <a:prstGeom prst="star16">
              <a:avLst>
                <a:gd name="adj" fmla="val 37500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3" tIns="45701" rIns="91403" bIns="45701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fld id="{4D90CB96-2E30-4298-836B-DBE86674C378}" type="slidenum">
                <a:rPr lang="en-US" sz="2400" b="1" i="1">
                  <a:solidFill>
                    <a:srgbClr val="FFFF00"/>
                  </a:solidFill>
                  <a:latin typeface="Arial Black" pitchFamily="34" charset="0"/>
                </a:rPr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t>1</a:t>
              </a:fld>
              <a:endParaRPr lang="en-US" sz="2400" b="1" i="1" dirty="0">
                <a:solidFill>
                  <a:srgbClr val="FFFF00"/>
                </a:solidFill>
                <a:latin typeface="Arial Black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BF07B29-F041-4FEA-9790-D656321E3455}"/>
              </a:ext>
            </a:extLst>
          </p:cNvPr>
          <p:cNvSpPr txBox="1"/>
          <p:nvPr/>
        </p:nvSpPr>
        <p:spPr bwMode="auto">
          <a:xfrm>
            <a:off x="267422" y="2160998"/>
            <a:ext cx="9144000" cy="36779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50800" h="50800"/>
            </a:sp3d>
          </a:bodyPr>
          <a:lstStyle/>
          <a:p>
            <a:pPr algn="ctr">
              <a:lnSpc>
                <a:spcPts val="4200"/>
              </a:lnSpc>
              <a:spcAft>
                <a:spcPts val="1200"/>
              </a:spcAft>
              <a:defRPr/>
            </a:pPr>
            <a:r>
              <a:rPr lang="en-US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54000">
                    <a:prstClr val="black"/>
                  </a:glow>
                </a:effectLst>
                <a:latin typeface="Bookman Old Style" pitchFamily="18" charset="0"/>
                <a:cs typeface="Arial" charset="0"/>
              </a:rPr>
              <a:t>PEMBEKALAN MATERI</a:t>
            </a:r>
          </a:p>
          <a:p>
            <a:pPr algn="ctr">
              <a:lnSpc>
                <a:spcPts val="4200"/>
              </a:lnSpc>
              <a:spcAft>
                <a:spcPts val="1200"/>
              </a:spcAft>
              <a:defRPr/>
            </a:pP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54000">
                    <a:prstClr val="black"/>
                  </a:glow>
                </a:effectLst>
                <a:latin typeface="Bookman Old Style" pitchFamily="18" charset="0"/>
                <a:cs typeface="Arial" charset="0"/>
              </a:rPr>
              <a:t>KEHIDUPAN BERBANGSA </a:t>
            </a:r>
          </a:p>
          <a:p>
            <a:pPr algn="ctr">
              <a:lnSpc>
                <a:spcPts val="4200"/>
              </a:lnSpc>
              <a:spcAft>
                <a:spcPts val="1200"/>
              </a:spcAft>
              <a:defRPr/>
            </a:pPr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54000">
                    <a:prstClr val="black"/>
                  </a:glow>
                </a:effectLst>
                <a:latin typeface="Bookman Old Style" pitchFamily="18" charset="0"/>
                <a:cs typeface="Arial" charset="0"/>
              </a:rPr>
              <a:t>DAN BERNEGARA</a:t>
            </a:r>
          </a:p>
          <a:p>
            <a:pPr algn="ctr">
              <a:spcAft>
                <a:spcPts val="1200"/>
              </a:spcAft>
              <a:defRPr/>
            </a:pPr>
            <a:r>
              <a:rPr lang="en-US" sz="3200" i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54000">
                    <a:prstClr val="black"/>
                  </a:glow>
                </a:effectLst>
                <a:latin typeface="Bookman Old Style" pitchFamily="18" charset="0"/>
                <a:cs typeface="Arial" charset="0"/>
              </a:rPr>
              <a:t>Kepada</a:t>
            </a:r>
            <a:endParaRPr lang="en-US" sz="3200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54000">
                  <a:prstClr val="black"/>
                </a:glow>
              </a:effectLst>
              <a:latin typeface="Bookman Old Style" pitchFamily="18" charset="0"/>
              <a:cs typeface="Arial" charset="0"/>
            </a:endParaRPr>
          </a:p>
          <a:p>
            <a:pPr algn="ctr">
              <a:spcAft>
                <a:spcPts val="1200"/>
              </a:spcAft>
              <a:defRPr/>
            </a:pPr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54000">
                    <a:prstClr val="black"/>
                  </a:glow>
                </a:effectLst>
                <a:latin typeface="Bookman Old Style" pitchFamily="18" charset="0"/>
                <a:cs typeface="Arial" charset="0"/>
              </a:rPr>
              <a:t>MAHASISWA BARU UNIVERSITAS LAMBUNG MANGKURAT TAHUN AKADEMIK 2023/2024</a:t>
            </a:r>
            <a:endParaRPr lang="id-ID" sz="2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54000">
                  <a:prstClr val="black"/>
                </a:glow>
              </a:effectLst>
              <a:latin typeface="Bookman Old Style" pitchFamily="18" charset="0"/>
              <a:cs typeface="Arial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615EBF44-5BD7-4B50-B656-07366997D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788" y="6382887"/>
            <a:ext cx="57320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i="1" spc="300" dirty="0">
                <a:solidFill>
                  <a:prstClr val="white"/>
                </a:solidFill>
                <a:effectLst>
                  <a:glow rad="254000">
                    <a:prstClr val="black"/>
                  </a:glow>
                </a:effectLst>
                <a:latin typeface="Albertus Medium" panose="020E0602030304020304" pitchFamily="34" charset="0"/>
                <a:cs typeface="Calibri" pitchFamily="34" charset="0"/>
              </a:rPr>
              <a:t>BANJARMASIN</a:t>
            </a:r>
            <a:r>
              <a:rPr lang="id-ID" b="1" i="1" spc="300" dirty="0">
                <a:solidFill>
                  <a:prstClr val="white"/>
                </a:solidFill>
                <a:effectLst>
                  <a:glow rad="254000">
                    <a:prstClr val="black"/>
                  </a:glow>
                </a:effectLst>
                <a:latin typeface="Albertus Medium" panose="020E0602030304020304" pitchFamily="34" charset="0"/>
                <a:cs typeface="Calibri" pitchFamily="34" charset="0"/>
              </a:rPr>
              <a:t>,  </a:t>
            </a:r>
            <a:r>
              <a:rPr lang="en-US" b="1" i="1" spc="300" dirty="0">
                <a:solidFill>
                  <a:prstClr val="white"/>
                </a:solidFill>
                <a:effectLst>
                  <a:glow rad="254000">
                    <a:prstClr val="black"/>
                  </a:glow>
                </a:effectLst>
                <a:latin typeface="Albertus Medium" panose="020E0602030304020304" pitchFamily="34" charset="0"/>
                <a:cs typeface="Calibri" pitchFamily="34" charset="0"/>
              </a:rPr>
              <a:t>15 AGUSTUS</a:t>
            </a:r>
            <a:r>
              <a:rPr lang="en-AU" b="1" i="1" spc="300" dirty="0">
                <a:solidFill>
                  <a:prstClr val="white"/>
                </a:solidFill>
                <a:effectLst>
                  <a:glow rad="254000">
                    <a:prstClr val="black"/>
                  </a:glow>
                </a:effectLst>
                <a:latin typeface="Albertus Medium" panose="020E0602030304020304" pitchFamily="34" charset="0"/>
                <a:cs typeface="Calibri" pitchFamily="34" charset="0"/>
              </a:rPr>
              <a:t>  </a:t>
            </a:r>
            <a:r>
              <a:rPr lang="id-ID" b="1" i="1" spc="300" dirty="0">
                <a:solidFill>
                  <a:prstClr val="white"/>
                </a:solidFill>
                <a:effectLst>
                  <a:glow rad="254000">
                    <a:prstClr val="black"/>
                  </a:glow>
                </a:effectLst>
                <a:latin typeface="Albertus Medium" panose="020E0602030304020304" pitchFamily="34" charset="0"/>
                <a:cs typeface="Calibri" pitchFamily="34" charset="0"/>
              </a:rPr>
              <a:t>20</a:t>
            </a:r>
            <a:r>
              <a:rPr lang="en-US" b="1" i="1" spc="300" dirty="0">
                <a:solidFill>
                  <a:prstClr val="white"/>
                </a:solidFill>
                <a:effectLst>
                  <a:glow rad="254000">
                    <a:prstClr val="black"/>
                  </a:glow>
                </a:effectLst>
                <a:latin typeface="Albertus Medium" panose="020E0602030304020304" pitchFamily="34" charset="0"/>
                <a:cs typeface="Calibri" pitchFamily="34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9221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1143000" y="1258550"/>
            <a:ext cx="7772400" cy="14465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d-ID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PADA AKHIR AKHIR INI DALAM PENDIDIKAN FORMAL TIDAK LAGI MEMASUKKAN KURIKULUM PANCASILA SECARA MENDALAM DAN TIDAK ADANYA PENATARAN TENTANG PANCASILA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id-ID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838200" y="152401"/>
            <a:ext cx="8153400" cy="965121"/>
          </a:xfrm>
          <a:prstGeom prst="downArrowCallout">
            <a:avLst>
              <a:gd name="adj1" fmla="val 123739"/>
              <a:gd name="adj2" fmla="val 157781"/>
              <a:gd name="adj3" fmla="val 25000"/>
              <a:gd name="adj4" fmla="val 66681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Calibri"/>
              </a:rPr>
              <a:t>KONDISI SAAT INI</a:t>
            </a:r>
          </a:p>
        </p:txBody>
      </p:sp>
      <p:graphicFrame>
        <p:nvGraphicFramePr>
          <p:cNvPr id="12" name="Diagram 11"/>
          <p:cNvGraphicFramePr/>
          <p:nvPr/>
        </p:nvGraphicFramePr>
        <p:xfrm>
          <a:off x="2800350" y="2914650"/>
          <a:ext cx="6191250" cy="375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Striped Right Arrow 16"/>
          <p:cNvSpPr/>
          <p:nvPr/>
        </p:nvSpPr>
        <p:spPr>
          <a:xfrm>
            <a:off x="781050" y="3733800"/>
            <a:ext cx="1828800" cy="12954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d-ID" sz="20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559" name="TextBox 17"/>
          <p:cNvSpPr txBox="1">
            <a:spLocks noChangeArrowheads="1"/>
          </p:cNvSpPr>
          <p:nvPr/>
        </p:nvSpPr>
        <p:spPr bwMode="auto">
          <a:xfrm>
            <a:off x="895350" y="4152901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ahoma" pitchFamily="34" charset="0"/>
              </a:rPr>
              <a:t>DAMPAK</a:t>
            </a:r>
            <a:endParaRPr lang="id-ID" sz="2400" b="1" dirty="0">
              <a:solidFill>
                <a:prstClr val="black"/>
              </a:solidFill>
              <a:latin typeface="Tahoma" pitchFamily="34" charset="0"/>
            </a:endParaRPr>
          </a:p>
        </p:txBody>
      </p:sp>
      <p:grpSp>
        <p:nvGrpSpPr>
          <p:cNvPr id="10" name="Group 54">
            <a:extLst>
              <a:ext uri="{FF2B5EF4-FFF2-40B4-BE49-F238E27FC236}">
                <a16:creationId xmlns:a16="http://schemas.microsoft.com/office/drawing/2014/main" id="{C8E929E7-146F-40A2-958B-F21C28A578CC}"/>
              </a:ext>
            </a:extLst>
          </p:cNvPr>
          <p:cNvGrpSpPr>
            <a:grpSpLocks/>
          </p:cNvGrpSpPr>
          <p:nvPr/>
        </p:nvGrpSpPr>
        <p:grpSpPr bwMode="auto">
          <a:xfrm>
            <a:off x="9291781" y="6285345"/>
            <a:ext cx="614219" cy="572655"/>
            <a:chOff x="5318" y="3894"/>
            <a:chExt cx="442" cy="442"/>
          </a:xfrm>
        </p:grpSpPr>
        <p:pic>
          <p:nvPicPr>
            <p:cNvPr id="11" name="Picture 55" descr="radar">
              <a:extLst>
                <a:ext uri="{FF2B5EF4-FFF2-40B4-BE49-F238E27FC236}">
                  <a16:creationId xmlns:a16="http://schemas.microsoft.com/office/drawing/2014/main" id="{1DFB623B-28C4-4EF2-A922-1D7DF507DA0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5318" y="3894"/>
              <a:ext cx="44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AutoShape 56">
              <a:extLst>
                <a:ext uri="{FF2B5EF4-FFF2-40B4-BE49-F238E27FC236}">
                  <a16:creationId xmlns:a16="http://schemas.microsoft.com/office/drawing/2014/main" id="{900A51C0-8C62-42B2-A91D-4A6FFB797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8" y="3991"/>
              <a:ext cx="350" cy="276"/>
            </a:xfrm>
            <a:prstGeom prst="star16">
              <a:avLst>
                <a:gd name="adj" fmla="val 37500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3" tIns="45701" rIns="91403" bIns="45701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fld id="{4D90CB96-2E30-4298-836B-DBE86674C378}" type="slidenum">
                <a:rPr lang="en-US" sz="2400" b="1" i="1">
                  <a:solidFill>
                    <a:srgbClr val="FFFF00"/>
                  </a:solidFill>
                  <a:latin typeface="Arial Black" pitchFamily="34" charset="0"/>
                </a:rPr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t>10</a:t>
              </a:fld>
              <a:endParaRPr lang="en-US" sz="2400" b="1" i="1" dirty="0">
                <a:solidFill>
                  <a:srgbClr val="FFFF00"/>
                </a:solidFill>
                <a:latin typeface="Arial Black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/>
      <p:bldP spid="10243" grpId="0" animBg="1"/>
      <p:bldGraphic spid="12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>
            <a:extLst>
              <a:ext uri="{FF2B5EF4-FFF2-40B4-BE49-F238E27FC236}">
                <a16:creationId xmlns:a16="http://schemas.microsoft.com/office/drawing/2014/main" id="{9181081D-BF15-484E-9E5F-21F149C36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-228600"/>
            <a:ext cx="26384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F49EBE-031E-447A-919C-646E29B2B182}"/>
              </a:ext>
            </a:extLst>
          </p:cNvPr>
          <p:cNvSpPr/>
          <p:nvPr/>
        </p:nvSpPr>
        <p:spPr>
          <a:xfrm>
            <a:off x="762000" y="152400"/>
            <a:ext cx="2514600" cy="457200"/>
          </a:xfrm>
          <a:prstGeom prst="rect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glow rad="228600">
              <a:srgbClr val="F79646">
                <a:satMod val="175000"/>
                <a:alpha val="40000"/>
              </a:srgbClr>
            </a:glow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3200" b="1" kern="0" dirty="0">
                <a:latin typeface="Calibri"/>
              </a:rPr>
              <a:t>PILAR - 2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6224154-0BC7-445C-AEFF-A3C753548F4E}"/>
              </a:ext>
            </a:extLst>
          </p:cNvPr>
          <p:cNvSpPr txBox="1">
            <a:spLocks/>
          </p:cNvSpPr>
          <p:nvPr/>
        </p:nvSpPr>
        <p:spPr>
          <a:xfrm>
            <a:off x="914400" y="1981200"/>
            <a:ext cx="8153400" cy="47244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342900" indent="-342900">
              <a:spcBef>
                <a:spcPts val="600"/>
              </a:spcBef>
              <a:buClr>
                <a:srgbClr val="8AD0D6"/>
              </a:buClr>
              <a:buSzPct val="80000"/>
              <a:buFont typeface="Wingdings" pitchFamily="2" charset="2"/>
              <a:buChar char="v"/>
              <a:defRPr/>
            </a:pPr>
            <a:r>
              <a:rPr lang="id-ID" sz="2400" dirty="0">
                <a:ea typeface="+mj-ea"/>
              </a:rPr>
              <a:t>Landasan Konstitusional atas landasan ideal yaitu Pancasila</a:t>
            </a:r>
          </a:p>
          <a:p>
            <a:pPr marL="342900" indent="-342900">
              <a:spcBef>
                <a:spcPts val="600"/>
              </a:spcBef>
              <a:buClr>
                <a:srgbClr val="8AD0D6"/>
              </a:buClr>
              <a:buSzPct val="80000"/>
              <a:buFont typeface="Wingdings" pitchFamily="2" charset="2"/>
              <a:buChar char="v"/>
              <a:defRPr/>
            </a:pPr>
            <a:r>
              <a:rPr lang="id-ID" sz="2400" dirty="0">
                <a:ea typeface="+mj-ea"/>
              </a:rPr>
              <a:t>Alat pengendalian sosial (a tool of social control)</a:t>
            </a:r>
          </a:p>
          <a:p>
            <a:pPr marL="342900" indent="-342900">
              <a:spcBef>
                <a:spcPts val="600"/>
              </a:spcBef>
              <a:buClr>
                <a:srgbClr val="8AD0D6"/>
              </a:buClr>
              <a:buSzPct val="80000"/>
              <a:buFont typeface="Wingdings" pitchFamily="2" charset="2"/>
              <a:buChar char="v"/>
              <a:defRPr/>
            </a:pPr>
            <a:r>
              <a:rPr lang="id-ID" sz="2400" dirty="0">
                <a:ea typeface="+mj-ea"/>
              </a:rPr>
              <a:t>Alat untuk mengubah masyarakat ( a tool of social engineering)</a:t>
            </a:r>
          </a:p>
          <a:p>
            <a:pPr marL="342900" indent="-342900">
              <a:spcBef>
                <a:spcPts val="600"/>
              </a:spcBef>
              <a:buClr>
                <a:srgbClr val="8AD0D6"/>
              </a:buClr>
              <a:buSzPct val="80000"/>
              <a:buFont typeface="Wingdings" pitchFamily="2" charset="2"/>
              <a:buChar char="v"/>
              <a:defRPr/>
            </a:pPr>
            <a:r>
              <a:rPr lang="id-ID" sz="2400" dirty="0">
                <a:ea typeface="+mj-ea"/>
              </a:rPr>
              <a:t>Alat ketertiban dan pengaturan masyarakat.</a:t>
            </a:r>
          </a:p>
          <a:p>
            <a:pPr marL="342900" indent="-342900">
              <a:spcBef>
                <a:spcPts val="600"/>
              </a:spcBef>
              <a:buClr>
                <a:srgbClr val="8AD0D6"/>
              </a:buClr>
              <a:buSzPct val="80000"/>
              <a:buFont typeface="Wingdings" pitchFamily="2" charset="2"/>
              <a:buChar char="v"/>
              <a:defRPr/>
            </a:pPr>
            <a:r>
              <a:rPr lang="id-ID" sz="2400" dirty="0">
                <a:ea typeface="+mj-ea"/>
              </a:rPr>
              <a:t>Sarana mewujudkan keadilan sosial lahir dan batin.</a:t>
            </a:r>
          </a:p>
          <a:p>
            <a:pPr marL="342900" indent="-342900">
              <a:spcBef>
                <a:spcPts val="600"/>
              </a:spcBef>
              <a:buClr>
                <a:srgbClr val="8AD0D6"/>
              </a:buClr>
              <a:buSzPct val="80000"/>
              <a:buFont typeface="Wingdings" pitchFamily="2" charset="2"/>
              <a:buChar char="v"/>
              <a:defRPr/>
            </a:pPr>
            <a:r>
              <a:rPr lang="id-ID" sz="2400" dirty="0">
                <a:ea typeface="+mj-ea"/>
              </a:rPr>
              <a:t>Sarana penggerak pembangunan.</a:t>
            </a:r>
          </a:p>
          <a:p>
            <a:pPr marL="342900" indent="-342900">
              <a:spcBef>
                <a:spcPts val="600"/>
              </a:spcBef>
              <a:buClr>
                <a:srgbClr val="8AD0D6"/>
              </a:buClr>
              <a:buSzPct val="80000"/>
              <a:buFont typeface="Wingdings" pitchFamily="2" charset="2"/>
              <a:buChar char="v"/>
              <a:defRPr/>
            </a:pPr>
            <a:r>
              <a:rPr lang="id-ID" sz="2400" dirty="0">
                <a:ea typeface="+mj-ea"/>
              </a:rPr>
              <a:t>Fungsi kritis dalam hukum.</a:t>
            </a:r>
          </a:p>
          <a:p>
            <a:pPr marL="342900" indent="-342900">
              <a:spcBef>
                <a:spcPts val="600"/>
              </a:spcBef>
              <a:buClr>
                <a:srgbClr val="8AD0D6"/>
              </a:buClr>
              <a:buSzPct val="80000"/>
              <a:buFont typeface="Wingdings" pitchFamily="2" charset="2"/>
              <a:buChar char="v"/>
              <a:defRPr/>
            </a:pPr>
            <a:r>
              <a:rPr lang="id-ID" sz="2400" dirty="0">
                <a:ea typeface="+mj-ea"/>
              </a:rPr>
              <a:t>Fungsi pengayoman</a:t>
            </a:r>
          </a:p>
          <a:p>
            <a:pPr marL="342900" indent="-342900">
              <a:spcBef>
                <a:spcPts val="600"/>
              </a:spcBef>
              <a:buClr>
                <a:srgbClr val="8AD0D6"/>
              </a:buClr>
              <a:buSzPct val="80000"/>
              <a:buFont typeface="Wingdings" pitchFamily="2" charset="2"/>
              <a:buChar char="v"/>
              <a:defRPr/>
            </a:pPr>
            <a:r>
              <a:rPr lang="id-ID" sz="2400" dirty="0">
                <a:ea typeface="+mj-ea"/>
              </a:rPr>
              <a:t>Alat politik. </a:t>
            </a:r>
            <a:endParaRPr lang="id-ID" sz="200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radar">
            <a:extLst>
              <a:ext uri="{FF2B5EF4-FFF2-40B4-BE49-F238E27FC236}">
                <a16:creationId xmlns:a16="http://schemas.microsoft.com/office/drawing/2014/main" id="{EE6F6060-44A2-4BCB-91A2-79A4C1AC09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78177" y="6214872"/>
            <a:ext cx="75565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6568" name="Text Box 21">
            <a:extLst>
              <a:ext uri="{FF2B5EF4-FFF2-40B4-BE49-F238E27FC236}">
                <a16:creationId xmlns:a16="http://schemas.microsoft.com/office/drawing/2014/main" id="{23FC2997-FA8F-40D3-8C32-8CCF2F53A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2904" y="6434138"/>
            <a:ext cx="3866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09641860-798B-4C3E-BF52-3445E5040C2B}" type="slidenum">
              <a:rPr lang="en-US" altLang="en-US">
                <a:solidFill>
                  <a:srgbClr val="FFFFFF"/>
                </a:solidFill>
                <a:latin typeface="Bernard MT Condensed" panose="02050806060905020404" pitchFamily="18" charset="0"/>
                <a:sym typeface="Arial" panose="020B0604020202020204" pitchFamily="34" charset="0"/>
              </a:rPr>
              <a:pPr algn="ctr" eaLnBrk="1" hangingPunct="1"/>
              <a:t>11</a:t>
            </a:fld>
            <a:endParaRPr lang="en-US" altLang="en-US">
              <a:solidFill>
                <a:srgbClr val="FFFFFF"/>
              </a:solidFill>
              <a:latin typeface="Bernard MT Condensed" panose="020508060609050204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3">
            <a:extLst>
              <a:ext uri="{FF2B5EF4-FFF2-40B4-BE49-F238E27FC236}">
                <a16:creationId xmlns:a16="http://schemas.microsoft.com/office/drawing/2014/main" id="{C7793684-6C97-4EF6-ACBC-2A0A46926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" t="37495" r="998" b="1331"/>
          <a:stretch>
            <a:fillRect/>
          </a:stretch>
        </p:blipFill>
        <p:spPr bwMode="auto">
          <a:xfrm>
            <a:off x="463550" y="4229101"/>
            <a:ext cx="89789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E171A6F-B4F5-4DE0-B566-26A99DDD4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192" t="1766" r="894" b="2060"/>
          <a:stretch>
            <a:fillRect/>
          </a:stretch>
        </p:blipFill>
        <p:spPr bwMode="auto">
          <a:xfrm>
            <a:off x="2645668" y="404664"/>
            <a:ext cx="4669532" cy="4644380"/>
          </a:xfrm>
          <a:prstGeom prst="ellipse">
            <a:avLst/>
          </a:prstGeom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pSp>
        <p:nvGrpSpPr>
          <p:cNvPr id="208900" name="Group 9">
            <a:extLst>
              <a:ext uri="{FF2B5EF4-FFF2-40B4-BE49-F238E27FC236}">
                <a16:creationId xmlns:a16="http://schemas.microsoft.com/office/drawing/2014/main" id="{3BCF1602-C24E-4177-BBF3-D925EFF96037}"/>
              </a:ext>
            </a:extLst>
          </p:cNvPr>
          <p:cNvGrpSpPr>
            <a:grpSpLocks/>
          </p:cNvGrpSpPr>
          <p:nvPr/>
        </p:nvGrpSpPr>
        <p:grpSpPr bwMode="auto">
          <a:xfrm>
            <a:off x="3983039" y="2622550"/>
            <a:ext cx="2339975" cy="1219200"/>
            <a:chOff x="6004560" y="2895600"/>
            <a:chExt cx="2606040" cy="12192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9637261-3C90-4501-96E0-D963A9F60329}"/>
                </a:ext>
              </a:extLst>
            </p:cNvPr>
            <p:cNvCxnSpPr/>
            <p:nvPr/>
          </p:nvCxnSpPr>
          <p:spPr>
            <a:xfrm>
              <a:off x="6004560" y="3886200"/>
              <a:ext cx="2606040" cy="1588"/>
            </a:xfrm>
            <a:prstGeom prst="line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F4BE6C5-13A6-4012-AA58-E35BC8BC188D}"/>
                </a:ext>
              </a:extLst>
            </p:cNvPr>
            <p:cNvCxnSpPr/>
            <p:nvPr/>
          </p:nvCxnSpPr>
          <p:spPr>
            <a:xfrm rot="5400000">
              <a:off x="7999285" y="3489235"/>
              <a:ext cx="1189038" cy="176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18E3CFE-12E1-49F6-BA25-84A91B5B82CE}"/>
                </a:ext>
              </a:extLst>
            </p:cNvPr>
            <p:cNvCxnSpPr/>
            <p:nvPr/>
          </p:nvCxnSpPr>
          <p:spPr>
            <a:xfrm rot="5400000">
              <a:off x="5410925" y="3519398"/>
              <a:ext cx="1189037" cy="176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9D3ED383-00FD-4778-99E4-37AC63735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5374" y="2464968"/>
            <a:ext cx="5711370" cy="904875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B7BFED4-1786-4921-9F68-8A91E8623CE3}"/>
              </a:ext>
            </a:extLst>
          </p:cNvPr>
          <p:cNvSpPr/>
          <p:nvPr/>
        </p:nvSpPr>
        <p:spPr>
          <a:xfrm>
            <a:off x="838200" y="5229226"/>
            <a:ext cx="8458200" cy="830997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d-ID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STRUKTUR DEMOGRAFIS</a:t>
            </a:r>
            <a:r>
              <a:rPr lang="id-ID" alt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 </a:t>
            </a:r>
            <a:r>
              <a:rPr lang="id-ID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YG SANGAT BERAGAM </a:t>
            </a:r>
            <a:r>
              <a:rPr lang="en-US" altLang="zh-CN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DA</a:t>
            </a:r>
            <a:r>
              <a:rPr lang="id-ID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RI SEGI</a:t>
            </a:r>
            <a:r>
              <a:rPr lang="en-US" altLang="zh-CN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 </a:t>
            </a:r>
            <a:r>
              <a:rPr lang="id-ID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RAS, ETNIK, AGAMA</a:t>
            </a:r>
            <a:r>
              <a:rPr lang="id-ID" altLang="en-US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, </a:t>
            </a:r>
            <a:r>
              <a:rPr lang="id-ID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BAHASA, KEPADATAN DEMOGRAFIS &amp; </a:t>
            </a:r>
            <a:r>
              <a:rPr lang="id-ID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LAIN-LAIN</a:t>
            </a:r>
            <a:endParaRPr lang="en-US" altLang="zh-CN" sz="2400" b="1">
              <a:effectLst>
                <a:outerShdw blurRad="38100" dist="38100" dir="2700000" algn="tl">
                  <a:srgbClr val="FFFFFF"/>
                </a:outerShdw>
              </a:effectLst>
              <a:ea typeface="MS PGothic" pitchFamily="34" charset="-12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E318F6-CCB0-4892-9F50-FCF70A581CDD}"/>
              </a:ext>
            </a:extLst>
          </p:cNvPr>
          <p:cNvSpPr/>
          <p:nvPr/>
        </p:nvSpPr>
        <p:spPr>
          <a:xfrm>
            <a:off x="609600" y="3684588"/>
            <a:ext cx="845820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Negara </a:t>
            </a:r>
            <a:r>
              <a:rPr lang="en-US" sz="2400" b="1" dirty="0" err="1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Kepulauan</a:t>
            </a:r>
            <a:r>
              <a:rPr lang="en-US" sz="2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Terbesar</a:t>
            </a:r>
            <a:r>
              <a:rPr lang="en-US" sz="2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di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dunia</a:t>
            </a:r>
            <a:endParaRPr lang="en-US" sz="2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itchFamily="34" charset="-128"/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yang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terdiri</a:t>
            </a:r>
            <a:r>
              <a:rPr lang="en-US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lebih</a:t>
            </a:r>
            <a:r>
              <a:rPr lang="en-US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dari</a:t>
            </a:r>
            <a:r>
              <a:rPr lang="en-US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 </a:t>
            </a:r>
            <a:r>
              <a:rPr lang="en-US" sz="2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17,</a:t>
            </a:r>
            <a:r>
              <a:rPr lang="id-ID" sz="2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504 </a:t>
            </a:r>
            <a:r>
              <a:rPr lang="en-US" sz="2400" b="1" dirty="0" err="1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pulau</a:t>
            </a:r>
            <a:endParaRPr lang="en-US" sz="24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itchFamily="34" charset="-12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AA9887-DC11-4144-8CDA-0BA4D9D2104B}"/>
              </a:ext>
            </a:extLst>
          </p:cNvPr>
          <p:cNvSpPr/>
          <p:nvPr/>
        </p:nvSpPr>
        <p:spPr>
          <a:xfrm>
            <a:off x="2292351" y="2205038"/>
            <a:ext cx="575627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</a:rPr>
              <a:t>S</a:t>
            </a:r>
            <a:r>
              <a:rPr lang="id-ID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</a:rPr>
              <a:t>ANGAT  </a:t>
            </a:r>
            <a:r>
              <a:rPr lang="id-ID" sz="2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</a:rPr>
              <a:t>STRATEGIS</a:t>
            </a:r>
            <a:endParaRPr lang="en-US" sz="24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MS PGothic" pitchFamily="34" charset="-12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ED7B85-B927-4E3F-9326-F35ACE24E972}"/>
              </a:ext>
            </a:extLst>
          </p:cNvPr>
          <p:cNvSpPr/>
          <p:nvPr/>
        </p:nvSpPr>
        <p:spPr>
          <a:xfrm>
            <a:off x="463551" y="476250"/>
            <a:ext cx="2182813" cy="2247900"/>
          </a:xfrm>
          <a:prstGeom prst="rect">
            <a:avLst/>
          </a:prstGeom>
          <a:solidFill>
            <a:schemeClr val="tx1">
              <a:alpha val="44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d-ID" sz="2000" b="1" kern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  <a:cs typeface="Arial" panose="020B0604020202020204" pitchFamily="34" charset="0"/>
              </a:rPr>
              <a:t>JML PENDUDUK  INDONESIA </a:t>
            </a:r>
            <a:r>
              <a:rPr lang="id-ID" sz="2000" b="1" kern="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  <a:cs typeface="Arial" panose="020B0604020202020204" pitchFamily="34" charset="0"/>
              </a:rPr>
              <a:t>: </a:t>
            </a:r>
            <a:r>
              <a:rPr lang="id-ID" sz="2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</a:rPr>
              <a:t>2</a:t>
            </a:r>
            <a:r>
              <a:rPr lang="en-US" sz="2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</a:rPr>
              <a:t>78</a:t>
            </a:r>
            <a:r>
              <a:rPr lang="id-ID" sz="2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</a:rPr>
              <a:t>,6</a:t>
            </a:r>
            <a:r>
              <a:rPr lang="en-US" sz="2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</a:rPr>
              <a:t>9 </a:t>
            </a:r>
            <a:r>
              <a:rPr lang="en-US" sz="2000" b="1" dirty="0" err="1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</a:rPr>
              <a:t>juta</a:t>
            </a:r>
            <a:r>
              <a:rPr lang="id-ID" sz="2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</a:rPr>
              <a:t> </a:t>
            </a:r>
            <a:r>
              <a:rPr lang="id-ID" sz="2000" b="1" kern="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  <a:cs typeface="Arial" panose="020B0604020202020204" pitchFamily="34" charset="0"/>
              </a:rPr>
              <a:t>Jiwa (BPS 20</a:t>
            </a:r>
            <a:r>
              <a:rPr lang="en-US" sz="2000" b="1" kern="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  <a:cs typeface="Arial" panose="020B0604020202020204" pitchFamily="34" charset="0"/>
              </a:rPr>
              <a:t>23</a:t>
            </a:r>
            <a:r>
              <a:rPr lang="id-ID" sz="2000" b="1" kern="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id-ID" sz="2000" b="1" kern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  <a:cs typeface="Arial" panose="020B0604020202020204" pitchFamily="34" charset="0"/>
              </a:rPr>
              <a:t>No 4 di Dunia setelah : RRC, INDIA, USA</a:t>
            </a:r>
            <a:endParaRPr lang="en-US" sz="2000" b="1" kern="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048025-7C1B-432E-88DF-14E2CA71B1ED}"/>
              </a:ext>
            </a:extLst>
          </p:cNvPr>
          <p:cNvSpPr/>
          <p:nvPr/>
        </p:nvSpPr>
        <p:spPr>
          <a:xfrm>
            <a:off x="6969125" y="404814"/>
            <a:ext cx="2484438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id-ID" sz="2000" b="1" kern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  <a:cs typeface="Arial" panose="020B0604020202020204" pitchFamily="34" charset="0"/>
              </a:rPr>
              <a:t>3</a:t>
            </a:r>
            <a:r>
              <a:rPr lang="en-US" sz="2000" b="1" kern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  <a:cs typeface="Arial" panose="020B0604020202020204" pitchFamily="34" charset="0"/>
              </a:rPr>
              <a:t>8</a:t>
            </a:r>
            <a:r>
              <a:rPr lang="id-ID" sz="2000" b="1" kern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  <a:cs typeface="Arial" panose="020B0604020202020204" pitchFamily="34" charset="0"/>
              </a:rPr>
              <a:t> PROV, </a:t>
            </a:r>
          </a:p>
          <a:p>
            <a:pPr algn="r">
              <a:defRPr/>
            </a:pPr>
            <a:r>
              <a:rPr lang="id-ID" sz="2000" b="1" kern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  <a:cs typeface="Arial" panose="020B0604020202020204" pitchFamily="34" charset="0"/>
              </a:rPr>
              <a:t>5</a:t>
            </a:r>
            <a:r>
              <a:rPr lang="en-US" sz="2000" b="1" kern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  <a:cs typeface="Arial" panose="020B0604020202020204" pitchFamily="34" charset="0"/>
              </a:rPr>
              <a:t>14</a:t>
            </a:r>
            <a:r>
              <a:rPr lang="id-ID" sz="2000" b="1" kern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  <a:cs typeface="Arial" panose="020B0604020202020204" pitchFamily="34" charset="0"/>
              </a:rPr>
              <a:t> KOTA/KAB </a:t>
            </a:r>
          </a:p>
          <a:p>
            <a:pPr algn="r">
              <a:defRPr/>
            </a:pPr>
            <a:r>
              <a:rPr lang="id-ID" sz="2000" b="1" kern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  <a:cs typeface="Arial" panose="020B0604020202020204" pitchFamily="34" charset="0"/>
              </a:rPr>
              <a:t>&amp; </a:t>
            </a:r>
            <a:r>
              <a:rPr lang="en-US" sz="2000" b="1" kern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  <a:cs typeface="Arial" panose="020B0604020202020204" pitchFamily="34" charset="0"/>
              </a:rPr>
              <a:t>83</a:t>
            </a:r>
            <a:r>
              <a:rPr lang="id-ID" sz="2000" b="1" kern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  <a:cs typeface="Arial" panose="020B0604020202020204" pitchFamily="34" charset="0"/>
              </a:rPr>
              <a:t>.</a:t>
            </a:r>
            <a:r>
              <a:rPr lang="en-US" sz="2000" b="1" kern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  <a:cs typeface="Arial" panose="020B0604020202020204" pitchFamily="34" charset="0"/>
              </a:rPr>
              <a:t>763</a:t>
            </a:r>
            <a:r>
              <a:rPr lang="id-ID" sz="2000" b="1" kern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  <a:cs typeface="Arial" panose="020B0604020202020204" pitchFamily="34" charset="0"/>
              </a:rPr>
              <a:t> DESA/LURAH</a:t>
            </a:r>
            <a:endParaRPr lang="en-US" sz="2000" b="1" kern="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79AC89-D66F-40B6-A969-D11FF81C8FDE}"/>
              </a:ext>
            </a:extLst>
          </p:cNvPr>
          <p:cNvSpPr txBox="1"/>
          <p:nvPr/>
        </p:nvSpPr>
        <p:spPr>
          <a:xfrm>
            <a:off x="3567839" y="1556791"/>
            <a:ext cx="3113353" cy="76944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id-ID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anose="040409050D0802020404" pitchFamily="82" charset="0"/>
                <a:ea typeface="MS PGothic" pitchFamily="34" charset="-128"/>
              </a:rPr>
              <a:t>indonesia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6A00F1-D690-480A-91A4-1D588F99BAAC}"/>
              </a:ext>
            </a:extLst>
          </p:cNvPr>
          <p:cNvSpPr/>
          <p:nvPr/>
        </p:nvSpPr>
        <p:spPr>
          <a:xfrm>
            <a:off x="7145338" y="1804988"/>
            <a:ext cx="2550206" cy="40011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kern="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  <a:cs typeface="Arial" panose="020B0604020202020204" pitchFamily="34" charset="0"/>
              </a:rPr>
              <a:t>1.340</a:t>
            </a:r>
            <a:r>
              <a:rPr lang="id-ID" sz="2000" b="1" kern="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  <a:cs typeface="Arial" panose="020B0604020202020204" pitchFamily="34" charset="0"/>
              </a:rPr>
              <a:t> SUKU BANGSA</a:t>
            </a:r>
            <a:endParaRPr lang="en-US" sz="2000" b="1" kern="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08909" name="Slide Number Placeholder 4">
            <a:extLst>
              <a:ext uri="{FF2B5EF4-FFF2-40B4-BE49-F238E27FC236}">
                <a16:creationId xmlns:a16="http://schemas.microsoft.com/office/drawing/2014/main" id="{8DE41BFC-43A0-4D2F-A3E8-EA9C39EE42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763000" y="6567488"/>
            <a:ext cx="762000" cy="290512"/>
          </a:xfrm>
          <a:solidFill>
            <a:srgbClr val="C0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fld id="{B0112C60-1F19-4DFA-853B-37F0593E298F}" type="slidenum">
              <a:rPr lang="en-US" altLang="en-US" sz="1600" b="1">
                <a:solidFill>
                  <a:schemeClr val="bg1"/>
                </a:solidFill>
              </a:rPr>
              <a:pPr algn="ctr" eaLnBrk="1" hangingPunct="1"/>
              <a:t>12</a:t>
            </a:fld>
            <a:endParaRPr lang="en-US" altLang="en-US" sz="1600" b="1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C0DE59-1DF0-4693-A5D6-254B578BEB83}"/>
              </a:ext>
            </a:extLst>
          </p:cNvPr>
          <p:cNvSpPr/>
          <p:nvPr/>
        </p:nvSpPr>
        <p:spPr>
          <a:xfrm>
            <a:off x="3187408" y="-58171"/>
            <a:ext cx="3463316" cy="1569660"/>
          </a:xfrm>
          <a:prstGeom prst="rect">
            <a:avLst/>
          </a:prstGeom>
          <a:noFill/>
          <a:scene3d>
            <a:camera prst="orthographicFront"/>
            <a:lightRig rig="soft" dir="tl">
              <a:rot lat="0" lon="0" rev="0"/>
            </a:lightRig>
          </a:scene3d>
          <a:sp3d>
            <a:bevelT w="101600" prst="riblet"/>
          </a:sp3d>
        </p:spPr>
        <p:txBody>
          <a:bodyPr wrap="square">
            <a:spAutoFit/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kern="0" dirty="0">
                <a:ln w="11430">
                  <a:noFill/>
                </a:ln>
                <a:solidFill>
                  <a:srgbClr val="FFFF00"/>
                </a:solidFill>
                <a:effectLst>
                  <a:glow rad="127000">
                    <a:sysClr val="windowText" lastClr="000000">
                      <a:lumMod val="95000"/>
                      <a:lumOff val="5000"/>
                    </a:sysClr>
                  </a:glow>
                </a:effectLst>
                <a:latin typeface="Berlin Sans FB Demi" panose="020E0802020502020306" pitchFamily="34" charset="0"/>
                <a:ea typeface="MS PGothic" pitchFamily="34" charset="-128"/>
              </a:rPr>
              <a:t>NKRI</a:t>
            </a:r>
            <a:endParaRPr lang="id-ID" sz="4400" kern="0" dirty="0">
              <a:solidFill>
                <a:sysClr val="windowText" lastClr="000000"/>
              </a:solidFill>
              <a:latin typeface="Calibri" panose="020F0502020204030204"/>
              <a:ea typeface="MS PGothic" pitchFamily="34" charset="-12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93899F-D548-4D51-A8F2-2744873A032B}"/>
              </a:ext>
            </a:extLst>
          </p:cNvPr>
          <p:cNvSpPr/>
          <p:nvPr/>
        </p:nvSpPr>
        <p:spPr>
          <a:xfrm>
            <a:off x="323156" y="3260940"/>
            <a:ext cx="2182813" cy="707886"/>
          </a:xfrm>
          <a:prstGeom prst="rect">
            <a:avLst/>
          </a:prstGeom>
          <a:solidFill>
            <a:schemeClr val="tx1">
              <a:alpha val="44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kern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  <a:cs typeface="Arial" panose="020B0604020202020204" pitchFamily="34" charset="0"/>
              </a:rPr>
              <a:t>LUAS DARATAN</a:t>
            </a:r>
            <a:r>
              <a:rPr lang="id-ID" sz="2000" b="1" kern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id-ID" sz="2000" b="1" kern="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  <a:cs typeface="Arial" panose="020B0604020202020204" pitchFamily="34" charset="0"/>
              </a:rPr>
              <a:t>: </a:t>
            </a:r>
            <a:r>
              <a:rPr lang="en-US" sz="2000" b="1" kern="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  <a:cs typeface="Arial" panose="020B0604020202020204" pitchFamily="34" charset="0"/>
              </a:rPr>
              <a:t>1,91 JUTA KM2</a:t>
            </a:r>
            <a:endParaRPr lang="en-US" sz="2000" b="1" kern="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2A5811-950D-4AF1-B9F6-8088E91A279A}"/>
              </a:ext>
            </a:extLst>
          </p:cNvPr>
          <p:cNvSpPr/>
          <p:nvPr/>
        </p:nvSpPr>
        <p:spPr>
          <a:xfrm>
            <a:off x="7454898" y="3293719"/>
            <a:ext cx="2244063" cy="707886"/>
          </a:xfrm>
          <a:prstGeom prst="rect">
            <a:avLst/>
          </a:prstGeom>
          <a:solidFill>
            <a:schemeClr val="tx1">
              <a:alpha val="44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kern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  <a:cs typeface="Arial" panose="020B0604020202020204" pitchFamily="34" charset="0"/>
              </a:rPr>
              <a:t>LUAS PERAIRAN</a:t>
            </a:r>
            <a:r>
              <a:rPr lang="id-ID" sz="2000" b="1" kern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id-ID" sz="2000" b="1" kern="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  <a:cs typeface="Arial" panose="020B0604020202020204" pitchFamily="34" charset="0"/>
              </a:rPr>
              <a:t>: </a:t>
            </a:r>
            <a:r>
              <a:rPr lang="en-US" sz="2000" b="1" kern="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MS PGothic" pitchFamily="34" charset="-128"/>
                <a:cs typeface="Arial" panose="020B0604020202020204" pitchFamily="34" charset="0"/>
              </a:rPr>
              <a:t>6,32 JUTA KM2</a:t>
            </a:r>
            <a:endParaRPr lang="en-US" sz="2000" b="1" kern="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22" name="Group 24">
            <a:extLst>
              <a:ext uri="{FF2B5EF4-FFF2-40B4-BE49-F238E27FC236}">
                <a16:creationId xmlns:a16="http://schemas.microsoft.com/office/drawing/2014/main" id="{5AEC2C28-7E4A-4D94-9561-DDEF00101D99}"/>
              </a:ext>
            </a:extLst>
          </p:cNvPr>
          <p:cNvGrpSpPr>
            <a:grpSpLocks/>
          </p:cNvGrpSpPr>
          <p:nvPr/>
        </p:nvGrpSpPr>
        <p:grpSpPr bwMode="auto">
          <a:xfrm>
            <a:off x="278606" y="0"/>
            <a:ext cx="9399588" cy="1065213"/>
            <a:chOff x="-148206" y="0"/>
            <a:chExt cx="9400726" cy="106575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6CB3BA0-AA69-4A36-A2D8-4962D926F0EE}"/>
                </a:ext>
              </a:extLst>
            </p:cNvPr>
            <p:cNvSpPr/>
            <p:nvPr/>
          </p:nvSpPr>
          <p:spPr>
            <a:xfrm>
              <a:off x="-148206" y="0"/>
              <a:ext cx="9400726" cy="1065752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id-ID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8" name="Picture 27" descr="C:\Users\FIRMAN-PC\Pictures\FOTO-FOTO DUK\kartika.jpeg">
              <a:extLst>
                <a:ext uri="{FF2B5EF4-FFF2-40B4-BE49-F238E27FC236}">
                  <a16:creationId xmlns:a16="http://schemas.microsoft.com/office/drawing/2014/main" id="{34791525-9A30-499C-AEA4-004837FDBC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379" y="76239"/>
              <a:ext cx="679532" cy="913275"/>
            </a:xfrm>
            <a:prstGeom prst="rect">
              <a:avLst/>
            </a:prstGeom>
            <a:noFill/>
            <a:ln>
              <a:noFill/>
            </a:ln>
            <a:effectLst>
              <a:outerShdw blurRad="152400" sx="112000" sy="11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09923" name="Slide Number Placeholder 4">
            <a:extLst>
              <a:ext uri="{FF2B5EF4-FFF2-40B4-BE49-F238E27FC236}">
                <a16:creationId xmlns:a16="http://schemas.microsoft.com/office/drawing/2014/main" id="{95A979BA-A827-43EE-8A6E-3760B3A5A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763000" y="6567488"/>
            <a:ext cx="762000" cy="290512"/>
          </a:xfrm>
          <a:solidFill>
            <a:srgbClr val="C0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fld id="{5D8E73BD-F02C-4BD8-B917-2FA882B9F815}" type="slidenum">
              <a:rPr lang="en-US" altLang="en-US" sz="1600" b="1">
                <a:solidFill>
                  <a:prstClr val="white"/>
                </a:solidFill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 sz="1600" b="1">
              <a:solidFill>
                <a:prstClr val="white"/>
              </a:solidFill>
            </a:endParaRPr>
          </a:p>
        </p:txBody>
      </p:sp>
      <p:pic>
        <p:nvPicPr>
          <p:cNvPr id="20" name="Picture 19" descr="LOGOLEM1">
            <a:extLst>
              <a:ext uri="{FF2B5EF4-FFF2-40B4-BE49-F238E27FC236}">
                <a16:creationId xmlns:a16="http://schemas.microsoft.com/office/drawing/2014/main" id="{695E3E6D-2768-4FD6-B33C-AE055EF04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ltGray">
          <a:xfrm>
            <a:off x="8313560" y="53336"/>
            <a:ext cx="1103936" cy="883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grpSp>
        <p:nvGrpSpPr>
          <p:cNvPr id="209925" name="Group 15">
            <a:extLst>
              <a:ext uri="{FF2B5EF4-FFF2-40B4-BE49-F238E27FC236}">
                <a16:creationId xmlns:a16="http://schemas.microsoft.com/office/drawing/2014/main" id="{1D8385A8-F2FE-4849-9CAA-30C9C89320F3}"/>
              </a:ext>
            </a:extLst>
          </p:cNvPr>
          <p:cNvGrpSpPr>
            <a:grpSpLocks/>
          </p:cNvGrpSpPr>
          <p:nvPr/>
        </p:nvGrpSpPr>
        <p:grpSpPr bwMode="auto">
          <a:xfrm>
            <a:off x="352425" y="1052513"/>
            <a:ext cx="9251950" cy="1314450"/>
            <a:chOff x="19088" y="1071229"/>
            <a:chExt cx="9540824" cy="1314107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D7D7E749-C4CD-446F-9054-5199DDBD9AFC}"/>
                </a:ext>
              </a:extLst>
            </p:cNvPr>
            <p:cNvSpPr/>
            <p:nvPr/>
          </p:nvSpPr>
          <p:spPr>
            <a:xfrm>
              <a:off x="19088" y="1071229"/>
              <a:ext cx="9540824" cy="131410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d-ID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16A2CDD-2A68-4EEF-99E3-D0D977F1CBF9}"/>
                </a:ext>
              </a:extLst>
            </p:cNvPr>
            <p:cNvSpPr/>
            <p:nvPr/>
          </p:nvSpPr>
          <p:spPr>
            <a:xfrm>
              <a:off x="561065" y="1361003"/>
              <a:ext cx="8466472" cy="70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4000" b="1" dirty="0"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latin typeface="Rockwell Condensed" pitchFamily="18" charset="0"/>
                  <a:ea typeface="MS PGothic" pitchFamily="34" charset="-128"/>
                </a:rPr>
                <a:t>ESENSI </a:t>
              </a:r>
              <a:r>
                <a:rPr lang="id-ID" sz="4000" b="1" dirty="0"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latin typeface="Rockwell Condensed" pitchFamily="18" charset="0"/>
                  <a:ea typeface="MS PGothic" pitchFamily="34" charset="-128"/>
                </a:rPr>
                <a:t>NILAI-NILAI</a:t>
              </a:r>
              <a:r>
                <a:rPr lang="en-US" sz="4000" b="1" dirty="0"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latin typeface="Rockwell Condensed" pitchFamily="18" charset="0"/>
                  <a:ea typeface="MS PGothic" pitchFamily="34" charset="-128"/>
                </a:rPr>
                <a:t> NKRI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F577DFF-450C-4F8E-B99E-79B9D378224F}"/>
              </a:ext>
            </a:extLst>
          </p:cNvPr>
          <p:cNvSpPr txBox="1"/>
          <p:nvPr/>
        </p:nvSpPr>
        <p:spPr>
          <a:xfrm>
            <a:off x="2505324" y="3667780"/>
            <a:ext cx="4823940" cy="523220"/>
          </a:xfrm>
          <a:prstGeom prst="rect">
            <a:avLst/>
          </a:prstGeom>
          <a:solidFill>
            <a:srgbClr val="FFFF00">
              <a:alpha val="88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spc="300" dirty="0">
                <a:ln w="31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MS PGothic" pitchFamily="34" charset="-128"/>
              </a:rPr>
              <a:t>NILAI KESATUAN WILAYAH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3EDA79-6AD2-4691-9311-1A7867391C8E}"/>
              </a:ext>
            </a:extLst>
          </p:cNvPr>
          <p:cNvSpPr txBox="1"/>
          <p:nvPr/>
        </p:nvSpPr>
        <p:spPr>
          <a:xfrm>
            <a:off x="2300294" y="4510116"/>
            <a:ext cx="5244994" cy="523220"/>
          </a:xfrm>
          <a:prstGeom prst="rect">
            <a:avLst/>
          </a:prstGeom>
          <a:solidFill>
            <a:srgbClr val="FFFF00">
              <a:alpha val="88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spc="300" dirty="0">
                <a:ln w="31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MS PGothic" pitchFamily="34" charset="-128"/>
              </a:rPr>
              <a:t>NILAI PERSATUAN BANGSA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8D58CD-4208-4BE7-9977-3016419B0A37}"/>
              </a:ext>
            </a:extLst>
          </p:cNvPr>
          <p:cNvSpPr txBox="1"/>
          <p:nvPr/>
        </p:nvSpPr>
        <p:spPr>
          <a:xfrm>
            <a:off x="2151610" y="5420380"/>
            <a:ext cx="5537694" cy="523220"/>
          </a:xfrm>
          <a:prstGeom prst="rect">
            <a:avLst/>
          </a:prstGeom>
          <a:solidFill>
            <a:srgbClr val="FFFF00">
              <a:alpha val="88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spc="300" dirty="0">
                <a:ln w="31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MS PGothic" pitchFamily="34" charset="-128"/>
              </a:rPr>
              <a:t>NILAI KEMANDIRIAN</a:t>
            </a:r>
          </a:p>
        </p:txBody>
      </p:sp>
      <p:sp>
        <p:nvSpPr>
          <p:cNvPr id="34" name="Shape 182">
            <a:extLst>
              <a:ext uri="{FF2B5EF4-FFF2-40B4-BE49-F238E27FC236}">
                <a16:creationId xmlns:a16="http://schemas.microsoft.com/office/drawing/2014/main" id="{5363D55D-A321-4179-9099-060AB8176581}"/>
              </a:ext>
            </a:extLst>
          </p:cNvPr>
          <p:cNvSpPr/>
          <p:nvPr/>
        </p:nvSpPr>
        <p:spPr>
          <a:xfrm flipV="1">
            <a:off x="3448050" y="2427288"/>
            <a:ext cx="2971800" cy="10779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9779"/>
                </a:lnTo>
                <a:lnTo>
                  <a:pt x="5400" y="9779"/>
                </a:lnTo>
                <a:cubicBezTo>
                  <a:pt x="5862" y="13720"/>
                  <a:pt x="6322" y="17660"/>
                  <a:pt x="6785" y="21600"/>
                </a:cubicBezTo>
                <a:lnTo>
                  <a:pt x="14796" y="21600"/>
                </a:lnTo>
                <a:cubicBezTo>
                  <a:pt x="15265" y="17660"/>
                  <a:pt x="15731" y="13720"/>
                  <a:pt x="16200" y="9779"/>
                </a:cubicBezTo>
                <a:lnTo>
                  <a:pt x="21600" y="9779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23000">
                <a:srgbClr val="FFFF00">
                  <a:alpha val="84000"/>
                </a:srgbClr>
              </a:gs>
              <a:gs pos="100000">
                <a:srgbClr val="767676">
                  <a:alpha val="0"/>
                </a:srgbClr>
              </a:gs>
            </a:gsLst>
            <a:lin ang="5400000"/>
          </a:gradFill>
          <a:ln w="12700">
            <a:miter lim="400000"/>
          </a:ln>
          <a:effectLst>
            <a:outerShdw blurRad="254000" dir="3000000" rotWithShape="0">
              <a:srgbClr val="000000"/>
            </a:outerShdw>
          </a:effectLst>
        </p:spPr>
        <p:txBody>
          <a:bodyPr lIns="45719" rIns="4571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40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8126" y="631114"/>
            <a:ext cx="990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6000" b="1" dirty="0">
                <a:solidFill>
                  <a:prstClr val="black">
                    <a:lumMod val="75000"/>
                    <a:lumOff val="25000"/>
                  </a:prstClr>
                </a:solidFill>
                <a:latin typeface="Bebas Neue" panose="020B0606020202050201" pitchFamily="34" charset="0"/>
              </a:rPr>
              <a:t>BHINNEKA TUNGGAL IKA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56551" y="1765261"/>
            <a:ext cx="374944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3200" dirty="0"/>
              <a:t>MESKIPUN BERBEDA BEDA TETAPI PADA HAKEKATNYA TETAP SATU</a:t>
            </a:r>
            <a:r>
              <a:rPr lang="id-ID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E5CD20E-2ECD-4DEB-B016-3B5064B958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3113" y="1950438"/>
            <a:ext cx="3962400" cy="3657600"/>
          </a:xfrm>
        </p:spPr>
      </p:pic>
      <p:grpSp>
        <p:nvGrpSpPr>
          <p:cNvPr id="10" name="Group 54">
            <a:extLst>
              <a:ext uri="{FF2B5EF4-FFF2-40B4-BE49-F238E27FC236}">
                <a16:creationId xmlns:a16="http://schemas.microsoft.com/office/drawing/2014/main" id="{1281F05E-1D13-438F-8282-902FDE2B0D7B}"/>
              </a:ext>
            </a:extLst>
          </p:cNvPr>
          <p:cNvGrpSpPr>
            <a:grpSpLocks/>
          </p:cNvGrpSpPr>
          <p:nvPr/>
        </p:nvGrpSpPr>
        <p:grpSpPr bwMode="auto">
          <a:xfrm>
            <a:off x="9123340" y="6213156"/>
            <a:ext cx="614219" cy="572655"/>
            <a:chOff x="5318" y="3894"/>
            <a:chExt cx="442" cy="442"/>
          </a:xfrm>
        </p:grpSpPr>
        <p:pic>
          <p:nvPicPr>
            <p:cNvPr id="15" name="Picture 55" descr="radar">
              <a:extLst>
                <a:ext uri="{FF2B5EF4-FFF2-40B4-BE49-F238E27FC236}">
                  <a16:creationId xmlns:a16="http://schemas.microsoft.com/office/drawing/2014/main" id="{4776A597-1BEE-4C0B-8792-791A349F7C3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5318" y="3894"/>
              <a:ext cx="44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AutoShape 56">
              <a:extLst>
                <a:ext uri="{FF2B5EF4-FFF2-40B4-BE49-F238E27FC236}">
                  <a16:creationId xmlns:a16="http://schemas.microsoft.com/office/drawing/2014/main" id="{583336CC-A67C-4486-A416-46948114EB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8" y="3991"/>
              <a:ext cx="350" cy="276"/>
            </a:xfrm>
            <a:prstGeom prst="star16">
              <a:avLst>
                <a:gd name="adj" fmla="val 37500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3" tIns="45701" rIns="91403" bIns="45701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fld id="{4D90CB96-2E30-4298-836B-DBE86674C378}" type="slidenum">
                <a:rPr lang="en-US" sz="2400" b="1" i="1">
                  <a:solidFill>
                    <a:srgbClr val="FFFF00"/>
                  </a:solidFill>
                  <a:latin typeface="Arial Black" pitchFamily="34" charset="0"/>
                </a:rPr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t>14</a:t>
              </a:fld>
              <a:endParaRPr lang="en-US" sz="2400" b="1" i="1" dirty="0">
                <a:solidFill>
                  <a:srgbClr val="FFFF00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65347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>
            <a:spLocks noChangeArrowheads="1"/>
          </p:cNvSpPr>
          <p:nvPr/>
        </p:nvSpPr>
        <p:spPr bwMode="auto">
          <a:xfrm>
            <a:off x="762000" y="5846764"/>
            <a:ext cx="8229600" cy="782637"/>
          </a:xfrm>
          <a:prstGeom prst="flowChartAlternateProcess">
            <a:avLst/>
          </a:prstGeom>
          <a:solidFill>
            <a:schemeClr val="accent2"/>
          </a:solidFill>
          <a:ln>
            <a:solidFill>
              <a:srgbClr val="FF000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Arial Black" pitchFamily="34" charset="0"/>
              </a:rPr>
              <a:t>HARUS DIWARISI DAN DIPERTAHANKAN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Arial Black" pitchFamily="34" charset="0"/>
              </a:rPr>
              <a:t>OLEH PENERUS BANGSA</a:t>
            </a:r>
          </a:p>
        </p:txBody>
      </p:sp>
      <p:pic>
        <p:nvPicPr>
          <p:cNvPr id="8197" name="Picture 4" descr="http://t1.gstatic.com/images?q=tbn:ANd9GcRCMtXCNjdz-8WsGEsG6rVOk2bNad2GHwg6wlOY-MBx23U7VP2pf0-QSVY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819400"/>
            <a:ext cx="2286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736451634"/>
              </p:ext>
            </p:extLst>
          </p:nvPr>
        </p:nvGraphicFramePr>
        <p:xfrm>
          <a:off x="914400" y="381000"/>
          <a:ext cx="7924800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203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53000" y="4343400"/>
            <a:ext cx="25908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28800" y="4343400"/>
            <a:ext cx="23622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81400" y="2819401"/>
            <a:ext cx="23622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324600" y="2819400"/>
            <a:ext cx="23622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54">
            <a:extLst>
              <a:ext uri="{FF2B5EF4-FFF2-40B4-BE49-F238E27FC236}">
                <a16:creationId xmlns:a16="http://schemas.microsoft.com/office/drawing/2014/main" id="{48516D6B-EE48-4C22-AD7C-2E7823769201}"/>
              </a:ext>
            </a:extLst>
          </p:cNvPr>
          <p:cNvGrpSpPr>
            <a:grpSpLocks/>
          </p:cNvGrpSpPr>
          <p:nvPr/>
        </p:nvGrpSpPr>
        <p:grpSpPr bwMode="auto">
          <a:xfrm>
            <a:off x="9242917" y="6238082"/>
            <a:ext cx="614219" cy="572655"/>
            <a:chOff x="5318" y="3894"/>
            <a:chExt cx="442" cy="442"/>
          </a:xfrm>
        </p:grpSpPr>
        <p:pic>
          <p:nvPicPr>
            <p:cNvPr id="17" name="Picture 55" descr="radar">
              <a:extLst>
                <a:ext uri="{FF2B5EF4-FFF2-40B4-BE49-F238E27FC236}">
                  <a16:creationId xmlns:a16="http://schemas.microsoft.com/office/drawing/2014/main" id="{BBC487DC-8B54-4C97-9E46-7D04BC4931D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 cstate="email"/>
            <a:srcRect/>
            <a:stretch>
              <a:fillRect/>
            </a:stretch>
          </p:blipFill>
          <p:spPr bwMode="auto">
            <a:xfrm>
              <a:off x="5318" y="3894"/>
              <a:ext cx="44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AutoShape 56">
              <a:extLst>
                <a:ext uri="{FF2B5EF4-FFF2-40B4-BE49-F238E27FC236}">
                  <a16:creationId xmlns:a16="http://schemas.microsoft.com/office/drawing/2014/main" id="{4909DA02-4CBB-4DAF-9E1D-1CCD002FF7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8" y="3991"/>
              <a:ext cx="350" cy="276"/>
            </a:xfrm>
            <a:prstGeom prst="star16">
              <a:avLst>
                <a:gd name="adj" fmla="val 37500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3" tIns="45701" rIns="91403" bIns="45701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fld id="{4D90CB96-2E30-4298-836B-DBE86674C378}" type="slidenum">
                <a:rPr lang="en-US" sz="2400" b="1" i="1">
                  <a:solidFill>
                    <a:srgbClr val="FFFF00"/>
                  </a:solidFill>
                  <a:latin typeface="Arial Black" pitchFamily="34" charset="0"/>
                </a:rPr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t>15</a:t>
              </a:fld>
              <a:endParaRPr lang="en-US" sz="2400" b="1" i="1" dirty="0">
                <a:solidFill>
                  <a:srgbClr val="FFFF00"/>
                </a:solidFill>
                <a:latin typeface="Arial Black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14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1" y="2171700"/>
            <a:ext cx="3036578" cy="2514600"/>
          </a:xfrm>
        </p:spPr>
      </p:pic>
      <p:sp>
        <p:nvSpPr>
          <p:cNvPr id="10" name="Rectangle 9"/>
          <p:cNvSpPr/>
          <p:nvPr/>
        </p:nvSpPr>
        <p:spPr>
          <a:xfrm>
            <a:off x="381000" y="2171700"/>
            <a:ext cx="3193456" cy="25146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45840" y="2171700"/>
            <a:ext cx="3179161" cy="25146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75219" y="1302964"/>
            <a:ext cx="23212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SYUKURI PERBEDAAN SBG FUNGSI KONTROL</a:t>
            </a:r>
            <a:endParaRPr lang="id-ID" sz="1400" dirty="0">
              <a:solidFill>
                <a:prstClr val="black">
                  <a:lumMod val="75000"/>
                  <a:lumOff val="2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57690" y="4884004"/>
            <a:ext cx="20015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JANGAN MUDAH TERPROVOKASI DAN DIADU DOMBA</a:t>
            </a:r>
            <a:endParaRPr lang="id-ID" sz="1400" b="1" dirty="0">
              <a:solidFill>
                <a:prstClr val="black">
                  <a:lumMod val="75000"/>
                  <a:lumOff val="2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8826" y="1327920"/>
            <a:ext cx="23412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DAPAT MEMAHAMI PERBEDAAN YANG ADA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0999" y="4892774"/>
            <a:ext cx="24672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r>
              <a:rPr lang="sv-SE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MAU SEDIKIT BERKORBAN &amp; DENGAR</a:t>
            </a:r>
          </a:p>
          <a:p>
            <a:pPr algn="r" defTabSz="914400"/>
            <a:r>
              <a:rPr lang="sv-SE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PENDAPAT ORANG LAIN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-103389" y="2879840"/>
            <a:ext cx="23023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MENYADARI BAHWA PERBEDAAN MERUPAKAN  </a:t>
            </a:r>
          </a:p>
          <a:p>
            <a:pPr algn="r" defTabSz="914400"/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KODRAT TUHAN YME (FITRAH)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720251" y="3059430"/>
            <a:ext cx="15906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PADUKAN PERBEDAAN SBG KEKUATAN </a:t>
            </a:r>
            <a:endParaRPr lang="id-ID" sz="1400" b="1" dirty="0">
              <a:solidFill>
                <a:prstClr val="black">
                  <a:lumMod val="75000"/>
                  <a:lumOff val="2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520492" y="2294669"/>
            <a:ext cx="28793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sz="5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</a:rPr>
              <a:t>Bhinneka</a:t>
            </a:r>
            <a:endParaRPr lang="en-US" sz="9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86674" y="3114181"/>
            <a:ext cx="20585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sz="4400" dirty="0">
                <a:solidFill>
                  <a:srgbClr val="964E97"/>
                </a:solidFill>
                <a:latin typeface="Impact" panose="020B0806030902050204" pitchFamily="34" charset="0"/>
              </a:rPr>
              <a:t>Tunggal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567317" y="4011022"/>
            <a:ext cx="7713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</a:rPr>
              <a:t>Ika</a:t>
            </a:r>
            <a:endParaRPr lang="en-US" sz="3600" dirty="0">
              <a:solidFill>
                <a:prstClr val="black">
                  <a:lumMod val="75000"/>
                  <a:lumOff val="25000"/>
                </a:prstClr>
              </a:solidFill>
              <a:latin typeface="Impact" panose="020B0806030902050204" pitchFamily="34" charset="0"/>
            </a:endParaRP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9" name="Group 18"/>
          <p:cNvGrpSpPr/>
          <p:nvPr/>
        </p:nvGrpSpPr>
        <p:grpSpPr>
          <a:xfrm>
            <a:off x="3009900" y="1245394"/>
            <a:ext cx="738188" cy="738188"/>
            <a:chOff x="4152900" y="1245394"/>
            <a:chExt cx="738188" cy="738188"/>
          </a:xfrm>
        </p:grpSpPr>
        <p:sp>
          <p:nvSpPr>
            <p:cNvPr id="13" name="Oval 12"/>
            <p:cNvSpPr/>
            <p:nvPr/>
          </p:nvSpPr>
          <p:spPr>
            <a:xfrm>
              <a:off x="4152900" y="1245394"/>
              <a:ext cx="738188" cy="738188"/>
            </a:xfrm>
            <a:prstGeom prst="ellipse">
              <a:avLst/>
            </a:prstGeom>
            <a:solidFill>
              <a:srgbClr val="7BB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350048" y="135287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2800" kern="0" dirty="0">
                  <a:solidFill>
                    <a:prstClr val="white"/>
                  </a:solidFill>
                  <a:latin typeface="FontAwesome" pitchFamily="2" charset="0"/>
                </a:rPr>
                <a:t>1</a:t>
              </a:r>
              <a:endParaRPr lang="en-US" sz="16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12181" y="3059906"/>
            <a:ext cx="738188" cy="738188"/>
            <a:chOff x="3355181" y="3059906"/>
            <a:chExt cx="738188" cy="738188"/>
          </a:xfrm>
        </p:grpSpPr>
        <p:sp>
          <p:nvSpPr>
            <p:cNvPr id="14" name="Oval 13"/>
            <p:cNvSpPr/>
            <p:nvPr/>
          </p:nvSpPr>
          <p:spPr>
            <a:xfrm>
              <a:off x="3355181" y="3059906"/>
              <a:ext cx="738188" cy="738188"/>
            </a:xfrm>
            <a:prstGeom prst="ellipse">
              <a:avLst/>
            </a:prstGeom>
            <a:solidFill>
              <a:srgbClr val="A2CA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516112" y="3177807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>
                <a:defRPr/>
              </a:pPr>
              <a:r>
                <a:rPr lang="en-US" sz="2800" kern="0" dirty="0">
                  <a:solidFill>
                    <a:prstClr val="white"/>
                  </a:solidFill>
                  <a:latin typeface="FontAwesome" pitchFamily="2" charset="0"/>
                </a:rPr>
                <a:t>3</a:t>
              </a:r>
              <a:endParaRPr lang="en-US" sz="16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009900" y="4874418"/>
            <a:ext cx="738188" cy="738188"/>
            <a:chOff x="4152900" y="4874418"/>
            <a:chExt cx="738188" cy="738188"/>
          </a:xfrm>
        </p:grpSpPr>
        <p:sp>
          <p:nvSpPr>
            <p:cNvPr id="15" name="Oval 14"/>
            <p:cNvSpPr/>
            <p:nvPr/>
          </p:nvSpPr>
          <p:spPr>
            <a:xfrm>
              <a:off x="4152900" y="4874418"/>
              <a:ext cx="738188" cy="738188"/>
            </a:xfrm>
            <a:prstGeom prst="ellipse">
              <a:avLst/>
            </a:prstGeom>
            <a:solidFill>
              <a:srgbClr val="C2D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38287" y="4976544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>
                <a:defRPr/>
              </a:pPr>
              <a:r>
                <a:rPr lang="en-US" sz="2800" kern="0" dirty="0">
                  <a:solidFill>
                    <a:prstClr val="white"/>
                  </a:solidFill>
                  <a:latin typeface="FontAwesome" pitchFamily="2" charset="0"/>
                </a:rPr>
                <a:t>5</a:t>
              </a:r>
              <a:endParaRPr lang="en-US" sz="16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215062" y="1245394"/>
            <a:ext cx="738188" cy="738188"/>
            <a:chOff x="7358062" y="1245394"/>
            <a:chExt cx="738188" cy="738188"/>
          </a:xfrm>
        </p:grpSpPr>
        <p:sp>
          <p:nvSpPr>
            <p:cNvPr id="17" name="Oval 16"/>
            <p:cNvSpPr/>
            <p:nvPr/>
          </p:nvSpPr>
          <p:spPr>
            <a:xfrm>
              <a:off x="7358062" y="1245394"/>
              <a:ext cx="738188" cy="738188"/>
            </a:xfrm>
            <a:prstGeom prst="ellipse">
              <a:avLst/>
            </a:prstGeom>
            <a:solidFill>
              <a:srgbClr val="4299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551356" y="1354216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>
                <a:defRPr/>
              </a:pPr>
              <a:r>
                <a:rPr lang="en-US" sz="2800" kern="0" dirty="0">
                  <a:solidFill>
                    <a:prstClr val="white"/>
                  </a:solidFill>
                  <a:latin typeface="FontAwesome" pitchFamily="2" charset="0"/>
                </a:rPr>
                <a:t>2</a:t>
              </a:r>
              <a:endParaRPr lang="en-US" sz="16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955631" y="3059906"/>
            <a:ext cx="738188" cy="738188"/>
            <a:chOff x="8098631" y="3059906"/>
            <a:chExt cx="738188" cy="738188"/>
          </a:xfrm>
        </p:grpSpPr>
        <p:sp>
          <p:nvSpPr>
            <p:cNvPr id="16" name="Oval 15"/>
            <p:cNvSpPr/>
            <p:nvPr/>
          </p:nvSpPr>
          <p:spPr>
            <a:xfrm>
              <a:off x="8098631" y="3059906"/>
              <a:ext cx="738188" cy="738188"/>
            </a:xfrm>
            <a:prstGeom prst="ellipse">
              <a:avLst/>
            </a:prstGeom>
            <a:solidFill>
              <a:srgbClr val="2C83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272992" y="3155006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>
                <a:defRPr/>
              </a:pPr>
              <a:r>
                <a:rPr lang="en-US" sz="2800" kern="0" dirty="0">
                  <a:solidFill>
                    <a:prstClr val="white"/>
                  </a:solidFill>
                  <a:latin typeface="FontAwesome" pitchFamily="2" charset="0"/>
                </a:rPr>
                <a:t>4</a:t>
              </a:r>
              <a:endParaRPr lang="en-US" sz="16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215062" y="4874418"/>
            <a:ext cx="738188" cy="738188"/>
            <a:chOff x="7358062" y="4874418"/>
            <a:chExt cx="738188" cy="738188"/>
          </a:xfrm>
        </p:grpSpPr>
        <p:sp>
          <p:nvSpPr>
            <p:cNvPr id="18" name="Oval 17"/>
            <p:cNvSpPr/>
            <p:nvPr/>
          </p:nvSpPr>
          <p:spPr>
            <a:xfrm>
              <a:off x="7358062" y="4874418"/>
              <a:ext cx="738188" cy="738188"/>
            </a:xfrm>
            <a:prstGeom prst="ellipse">
              <a:avLst/>
            </a:prstGeom>
            <a:solidFill>
              <a:srgbClr val="1F60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566031" y="4990028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>
                <a:defRPr/>
              </a:pPr>
              <a:r>
                <a:rPr lang="en-US" sz="2800" kern="0" dirty="0">
                  <a:solidFill>
                    <a:prstClr val="white"/>
                  </a:solidFill>
                  <a:latin typeface="FontAwesome" pitchFamily="2" charset="0"/>
                </a:rPr>
                <a:t>6</a:t>
              </a:r>
              <a:endParaRPr lang="en-US" sz="16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00055BC-74C8-4FA1-BD1E-36A6C13DE3B8}"/>
              </a:ext>
            </a:extLst>
          </p:cNvPr>
          <p:cNvSpPr txBox="1"/>
          <p:nvPr/>
        </p:nvSpPr>
        <p:spPr>
          <a:xfrm>
            <a:off x="509197" y="266903"/>
            <a:ext cx="8550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PERSATUAN DAN KESATUAN DAPAT TERWUJUD APABILA</a:t>
            </a:r>
          </a:p>
        </p:txBody>
      </p:sp>
      <p:grpSp>
        <p:nvGrpSpPr>
          <p:cNvPr id="39" name="Group 54">
            <a:extLst>
              <a:ext uri="{FF2B5EF4-FFF2-40B4-BE49-F238E27FC236}">
                <a16:creationId xmlns:a16="http://schemas.microsoft.com/office/drawing/2014/main" id="{BF9C1C68-734D-458D-B819-0E021A1FBB31}"/>
              </a:ext>
            </a:extLst>
          </p:cNvPr>
          <p:cNvGrpSpPr>
            <a:grpSpLocks/>
          </p:cNvGrpSpPr>
          <p:nvPr/>
        </p:nvGrpSpPr>
        <p:grpSpPr bwMode="auto">
          <a:xfrm>
            <a:off x="9291781" y="6285345"/>
            <a:ext cx="614219" cy="572655"/>
            <a:chOff x="5318" y="3894"/>
            <a:chExt cx="442" cy="442"/>
          </a:xfrm>
        </p:grpSpPr>
        <p:pic>
          <p:nvPicPr>
            <p:cNvPr id="40" name="Picture 55" descr="radar">
              <a:extLst>
                <a:ext uri="{FF2B5EF4-FFF2-40B4-BE49-F238E27FC236}">
                  <a16:creationId xmlns:a16="http://schemas.microsoft.com/office/drawing/2014/main" id="{2F2B5D38-9BDA-45B5-A554-1CD134A921B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5318" y="3894"/>
              <a:ext cx="44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AutoShape 56">
              <a:extLst>
                <a:ext uri="{FF2B5EF4-FFF2-40B4-BE49-F238E27FC236}">
                  <a16:creationId xmlns:a16="http://schemas.microsoft.com/office/drawing/2014/main" id="{32CF21F0-C5EB-4F76-B906-704112454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8" y="3991"/>
              <a:ext cx="350" cy="276"/>
            </a:xfrm>
            <a:prstGeom prst="star16">
              <a:avLst>
                <a:gd name="adj" fmla="val 37500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3" tIns="45701" rIns="91403" bIns="45701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fld id="{4D90CB96-2E30-4298-836B-DBE86674C378}" type="slidenum">
                <a:rPr lang="en-US" sz="2400" b="1" i="1">
                  <a:solidFill>
                    <a:srgbClr val="FFFF00"/>
                  </a:solidFill>
                  <a:latin typeface="Arial Black" pitchFamily="34" charset="0"/>
                </a:rPr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t>16</a:t>
              </a:fld>
              <a:endParaRPr lang="en-US" sz="2400" b="1" i="1" dirty="0">
                <a:solidFill>
                  <a:srgbClr val="FFFF00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1283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0" descr="radar">
            <a:extLst>
              <a:ext uri="{FF2B5EF4-FFF2-40B4-BE49-F238E27FC236}">
                <a16:creationId xmlns:a16="http://schemas.microsoft.com/office/drawing/2014/main" id="{2EA82652-86D9-4123-98B8-AAB2EC47C2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738" y="6254750"/>
            <a:ext cx="57626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1843" name="Text Box 21">
            <a:extLst>
              <a:ext uri="{FF2B5EF4-FFF2-40B4-BE49-F238E27FC236}">
                <a16:creationId xmlns:a16="http://schemas.microsoft.com/office/drawing/2014/main" id="{28AA9CC4-1AC2-4312-9C69-800474C8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2754" y="6365875"/>
            <a:ext cx="3866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fld id="{5488883B-FB2E-4F5D-813A-A02D86574E6A}" type="slidenum">
              <a:rPr lang="en-US" altLang="en-US" sz="1600" b="1">
                <a:latin typeface="Bernard MT Condensed" panose="02050806060905020404" pitchFamily="18" charset="0"/>
              </a:rPr>
              <a:pPr algn="ctr" eaLnBrk="1" hangingPunct="1"/>
              <a:t>17</a:t>
            </a:fld>
            <a:endParaRPr lang="en-US" altLang="en-US" sz="1600" b="1">
              <a:latin typeface="Bernard MT Condensed" panose="02050806060905020404" pitchFamily="18" charset="0"/>
            </a:endParaRPr>
          </a:p>
        </p:txBody>
      </p:sp>
      <p:pic>
        <p:nvPicPr>
          <p:cNvPr id="291844" name="Picture 2" descr="E:\HERTASNING\DANREM 2017\REVOLUSI MENTAL\paparan-gerakan-nasional-revolusi-mental-12-638.jpg">
            <a:extLst>
              <a:ext uri="{FF2B5EF4-FFF2-40B4-BE49-F238E27FC236}">
                <a16:creationId xmlns:a16="http://schemas.microsoft.com/office/drawing/2014/main" id="{01FAE599-2EAF-4632-8D27-21BE7313E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E05BC4-E7FF-430E-BC0F-91443DB74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300" y="181090"/>
            <a:ext cx="799916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4000" dirty="0">
                <a:latin typeface="Stencil" pitchFamily="82" charset="0"/>
                <a:ea typeface="MS PGothic" pitchFamily="34" charset="-128"/>
              </a:rPr>
              <a:t>GERAKAN NASIONAL </a:t>
            </a:r>
          </a:p>
          <a:p>
            <a:pPr algn="ctr">
              <a:defRPr/>
            </a:pPr>
            <a:r>
              <a:rPr lang="en-US" sz="4000" dirty="0">
                <a:latin typeface="Stencil" pitchFamily="82" charset="0"/>
                <a:ea typeface="MS PGothic" pitchFamily="34" charset="-128"/>
              </a:rPr>
              <a:t>REVOLUSI MENTAL</a:t>
            </a:r>
            <a:endParaRPr lang="id-ID" sz="4000" dirty="0">
              <a:latin typeface="Stencil" pitchFamily="82" charset="0"/>
              <a:ea typeface="MS PGothic" pitchFamily="34" charset="-128"/>
            </a:endParaRPr>
          </a:p>
        </p:txBody>
      </p:sp>
    </p:spTree>
  </p:cSld>
  <p:clrMapOvr>
    <a:masterClrMapping/>
  </p:clrMapOvr>
  <p:transition spd="slow"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6" name="Picture 20" descr="radar">
            <a:extLst>
              <a:ext uri="{FF2B5EF4-FFF2-40B4-BE49-F238E27FC236}">
                <a16:creationId xmlns:a16="http://schemas.microsoft.com/office/drawing/2014/main" id="{424ADBF2-84C8-42EA-9C21-AB4C90DF5A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738" y="6254750"/>
            <a:ext cx="57626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67" name="Text Box 21">
            <a:extLst>
              <a:ext uri="{FF2B5EF4-FFF2-40B4-BE49-F238E27FC236}">
                <a16:creationId xmlns:a16="http://schemas.microsoft.com/office/drawing/2014/main" id="{8FA7DE9C-9216-4AB4-AEFF-C4A70F185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2754" y="6365875"/>
            <a:ext cx="3866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fld id="{37D8F0DC-256E-43E5-8D5A-C14F6F12B074}" type="slidenum">
              <a:rPr lang="en-US" altLang="en-US" sz="1600" b="1">
                <a:latin typeface="Bernard MT Condensed" panose="02050806060905020404" pitchFamily="18" charset="0"/>
              </a:rPr>
              <a:pPr algn="ctr" eaLnBrk="1" hangingPunct="1"/>
              <a:t>18</a:t>
            </a:fld>
            <a:endParaRPr lang="en-US" altLang="en-US" sz="1600" b="1">
              <a:latin typeface="Bernard MT Condensed" panose="02050806060905020404" pitchFamily="18" charset="0"/>
            </a:endParaRPr>
          </a:p>
        </p:txBody>
      </p:sp>
      <p:pic>
        <p:nvPicPr>
          <p:cNvPr id="292868" name="Picture 8" descr="E:\HERTASNING\DANREM 2017\REVOLUSI MENTAL\3.jpg">
            <a:extLst>
              <a:ext uri="{FF2B5EF4-FFF2-40B4-BE49-F238E27FC236}">
                <a16:creationId xmlns:a16="http://schemas.microsoft.com/office/drawing/2014/main" id="{8EEBB7DE-6BD7-40DE-992F-3C6C1C627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9" descr="E:\HERTASNING\DANREM 2017\ketahahan nasional\gambar\ketahanan-nasional.jpg">
            <a:extLst>
              <a:ext uri="{FF2B5EF4-FFF2-40B4-BE49-F238E27FC236}">
                <a16:creationId xmlns:a16="http://schemas.microsoft.com/office/drawing/2014/main" id="{2C9D094C-334C-4B41-9CDB-500E00CEC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73238"/>
            <a:ext cx="9139238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0BB7EE1-8DC1-4D6A-A6BE-281BCFBA9452}"/>
              </a:ext>
            </a:extLst>
          </p:cNvPr>
          <p:cNvSpPr/>
          <p:nvPr/>
        </p:nvSpPr>
        <p:spPr>
          <a:xfrm>
            <a:off x="68825" y="0"/>
            <a:ext cx="9714271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pic>
        <p:nvPicPr>
          <p:cNvPr id="293892" name="Picture 20" descr="radar">
            <a:extLst>
              <a:ext uri="{FF2B5EF4-FFF2-40B4-BE49-F238E27FC236}">
                <a16:creationId xmlns:a16="http://schemas.microsoft.com/office/drawing/2014/main" id="{F39CD912-419D-4E83-9C16-B125C20AC7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738" y="6254750"/>
            <a:ext cx="57626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3893" name="Text Box 21">
            <a:extLst>
              <a:ext uri="{FF2B5EF4-FFF2-40B4-BE49-F238E27FC236}">
                <a16:creationId xmlns:a16="http://schemas.microsoft.com/office/drawing/2014/main" id="{1DAD31AC-61B1-421B-9531-96E4180CF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2754" y="6365875"/>
            <a:ext cx="3866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fld id="{5AD17F76-6484-4692-87BC-5E667251B5BE}" type="slidenum">
              <a:rPr lang="en-US" altLang="en-US" sz="1600" b="1">
                <a:latin typeface="Bernard MT Condensed" panose="02050806060905020404" pitchFamily="18" charset="0"/>
              </a:rPr>
              <a:pPr algn="ctr" eaLnBrk="1" hangingPunct="1"/>
              <a:t>19</a:t>
            </a:fld>
            <a:endParaRPr lang="en-US" altLang="en-US" sz="1600" b="1">
              <a:latin typeface="Bernard MT Condensed" panose="020508060609050204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4BB6105-D977-4D88-95E9-C9ED0FCF8F76}"/>
              </a:ext>
            </a:extLst>
          </p:cNvPr>
          <p:cNvSpPr/>
          <p:nvPr/>
        </p:nvSpPr>
        <p:spPr>
          <a:xfrm>
            <a:off x="3657601" y="908050"/>
            <a:ext cx="5688013" cy="1187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en-US" sz="4800" u="sng" dirty="0" err="1">
                <a:latin typeface="Stencil" pitchFamily="82" charset="0"/>
                <a:ea typeface="MS PGothic" pitchFamily="34" charset="-128"/>
              </a:rPr>
              <a:t>Revolusi</a:t>
            </a:r>
            <a:r>
              <a:rPr lang="en-US" sz="4800" u="sng" dirty="0">
                <a:latin typeface="Stencil" pitchFamily="82" charset="0"/>
                <a:ea typeface="MS PGothic" pitchFamily="34" charset="-128"/>
              </a:rPr>
              <a:t> mental</a:t>
            </a:r>
          </a:p>
          <a:p>
            <a:pPr marL="330200" indent="-330200" algn="just">
              <a:defRPr/>
            </a:pPr>
            <a:r>
              <a:rPr lang="en-US" sz="2800" b="1" dirty="0">
                <a:ea typeface="MS PGothic" pitchFamily="34" charset="-128"/>
              </a:rPr>
              <a:t>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7EB5044-3BD7-40B7-A348-BA9E7E3CCB32}"/>
              </a:ext>
            </a:extLst>
          </p:cNvPr>
          <p:cNvSpPr txBox="1"/>
          <p:nvPr/>
        </p:nvSpPr>
        <p:spPr>
          <a:xfrm>
            <a:off x="2216696" y="260648"/>
            <a:ext cx="2520280" cy="64752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00" dirty="0" err="1">
                <a:effectLst>
                  <a:glow rad="228600">
                    <a:srgbClr val="C00000">
                      <a:alpha val="40000"/>
                    </a:srgbClr>
                  </a:glow>
                  <a:reflection blurRad="6350" stA="55000" endA="50" endPos="85000" dir="5400000" sy="-100000" algn="bl" rotWithShape="0"/>
                </a:effectLst>
                <a:latin typeface="Brush Script MT" pitchFamily="66" charset="0"/>
                <a:ea typeface="MS PGothic" pitchFamily="34" charset="-128"/>
              </a:rPr>
              <a:t>Apa</a:t>
            </a:r>
            <a:r>
              <a:rPr lang="en-US" sz="4000" dirty="0">
                <a:effectLst>
                  <a:glow rad="228600">
                    <a:srgbClr val="C00000">
                      <a:alpha val="40000"/>
                    </a:srgbClr>
                  </a:glow>
                  <a:reflection blurRad="6350" stA="55000" endA="50" endPos="85000" dir="5400000" sy="-100000" algn="bl" rotWithShape="0"/>
                </a:effectLst>
                <a:latin typeface="Brush Script MT" pitchFamily="66" charset="0"/>
                <a:ea typeface="MS PGothic" pitchFamily="34" charset="-128"/>
              </a:rPr>
              <a:t> </a:t>
            </a:r>
            <a:r>
              <a:rPr lang="en-US" sz="4000" dirty="0" err="1">
                <a:effectLst>
                  <a:glow rad="228600">
                    <a:srgbClr val="C00000">
                      <a:alpha val="40000"/>
                    </a:srgbClr>
                  </a:glow>
                  <a:reflection blurRad="6350" stA="55000" endA="50" endPos="85000" dir="5400000" sy="-100000" algn="bl" rotWithShape="0"/>
                </a:effectLst>
                <a:latin typeface="Brush Script MT" pitchFamily="66" charset="0"/>
                <a:ea typeface="MS PGothic" pitchFamily="34" charset="-128"/>
              </a:rPr>
              <a:t>itu</a:t>
            </a:r>
            <a:r>
              <a:rPr lang="en-US" sz="4000" dirty="0">
                <a:effectLst>
                  <a:glow rad="228600">
                    <a:srgbClr val="C00000">
                      <a:alpha val="40000"/>
                    </a:srgbClr>
                  </a:glow>
                  <a:reflection blurRad="6350" stA="55000" endA="50" endPos="85000" dir="5400000" sy="-100000" algn="bl" rotWithShape="0"/>
                </a:effectLst>
                <a:latin typeface="Brush Script MT" pitchFamily="66" charset="0"/>
                <a:ea typeface="MS PGothic" pitchFamily="34" charset="-128"/>
              </a:rPr>
              <a:t>…</a:t>
            </a:r>
          </a:p>
        </p:txBody>
      </p:sp>
      <p:pic>
        <p:nvPicPr>
          <p:cNvPr id="293896" name="Picture 10" descr="E:\HERTASNING\DANREM 2017\REVOLUSI MENTAL\paparan-gerakan-nasional-revolusi-mental-13-638.jpg">
            <a:extLst>
              <a:ext uri="{FF2B5EF4-FFF2-40B4-BE49-F238E27FC236}">
                <a16:creationId xmlns:a16="http://schemas.microsoft.com/office/drawing/2014/main" id="{4AAF5E6C-6B60-4240-9CC0-F069BBBD3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3" b="15051"/>
          <a:stretch>
            <a:fillRect/>
          </a:stretch>
        </p:blipFill>
        <p:spPr bwMode="auto">
          <a:xfrm>
            <a:off x="381000" y="1773239"/>
            <a:ext cx="9144000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>
            <a:extLst>
              <a:ext uri="{FF2B5EF4-FFF2-40B4-BE49-F238E27FC236}">
                <a16:creationId xmlns:a16="http://schemas.microsoft.com/office/drawing/2014/main" id="{6E892989-13F8-481D-971F-3EC1DC724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3"/>
          <a:stretch>
            <a:fillRect/>
          </a:stretch>
        </p:blipFill>
        <p:spPr bwMode="auto">
          <a:xfrm>
            <a:off x="4269656" y="1588"/>
            <a:ext cx="533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7">
            <a:extLst>
              <a:ext uri="{FF2B5EF4-FFF2-40B4-BE49-F238E27FC236}">
                <a16:creationId xmlns:a16="http://schemas.microsoft.com/office/drawing/2014/main" id="{EEF77096-27A0-4EA8-9A6B-9C2E8D249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764" y="4114800"/>
            <a:ext cx="69294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6081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6081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608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608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608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08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08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08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08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FFFF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NAMA</a:t>
            </a:r>
            <a:r>
              <a:rPr lang="id-ID" altLang="en-US" sz="2400" b="1">
                <a:solidFill>
                  <a:srgbClr val="FFFF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	</a:t>
            </a:r>
            <a:r>
              <a:rPr lang="en-US" altLang="en-US" sz="2400" b="1">
                <a:solidFill>
                  <a:srgbClr val="FFFF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: </a:t>
            </a:r>
            <a:r>
              <a:rPr lang="id-ID" altLang="en-US" sz="2400" b="1">
                <a:solidFill>
                  <a:srgbClr val="FFFF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   </a:t>
            </a:r>
            <a:r>
              <a:rPr lang="en-US" altLang="en-US" sz="2400" b="1">
                <a:solidFill>
                  <a:srgbClr val="FFFF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OO SAHROJAT, S.Ag.,M.Tr (Han)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FFFF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PANGKAT </a:t>
            </a:r>
            <a:r>
              <a:rPr lang="id-ID" altLang="en-US" sz="2400" b="1">
                <a:solidFill>
                  <a:srgbClr val="FFFF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	</a:t>
            </a:r>
            <a:r>
              <a:rPr lang="en-US" altLang="en-US" sz="2400" b="1">
                <a:solidFill>
                  <a:srgbClr val="FFFF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: </a:t>
            </a:r>
            <a:r>
              <a:rPr lang="id-ID" altLang="en-US" sz="2400" b="1">
                <a:solidFill>
                  <a:srgbClr val="FFFF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   </a:t>
            </a:r>
            <a:r>
              <a:rPr lang="en-US" altLang="en-US" sz="2400" b="1">
                <a:solidFill>
                  <a:srgbClr val="FFFF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LETKOL INF</a:t>
            </a:r>
            <a:endParaRPr lang="id-ID" altLang="en-US" sz="2400" b="1">
              <a:solidFill>
                <a:srgbClr val="FFFF00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d-ID" altLang="en-US" sz="2400" b="1">
                <a:solidFill>
                  <a:srgbClr val="FFFF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JABATAN	:     </a:t>
            </a:r>
            <a:r>
              <a:rPr lang="en-US" altLang="en-US" sz="2400" b="1">
                <a:solidFill>
                  <a:srgbClr val="FFFF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KASITER KASREM 101/ANT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FFFF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TTL  </a:t>
            </a:r>
            <a:r>
              <a:rPr lang="id-ID" altLang="en-US" sz="2400" b="1">
                <a:solidFill>
                  <a:srgbClr val="FFFF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	</a:t>
            </a:r>
            <a:r>
              <a:rPr lang="en-US" altLang="en-US" sz="2400" b="1">
                <a:solidFill>
                  <a:srgbClr val="FFFF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: </a:t>
            </a:r>
            <a:r>
              <a:rPr lang="id-ID" altLang="en-US" sz="2400" b="1">
                <a:solidFill>
                  <a:srgbClr val="FFFF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   </a:t>
            </a:r>
            <a:r>
              <a:rPr lang="en-US" altLang="en-US" sz="2400" b="1">
                <a:solidFill>
                  <a:srgbClr val="FFFF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MAJALENGKA,  03-11-1973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FFFF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ABITUREN</a:t>
            </a:r>
            <a:r>
              <a:rPr lang="id-ID" altLang="en-US" sz="2400" b="1">
                <a:solidFill>
                  <a:srgbClr val="FFFF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	</a:t>
            </a:r>
            <a:r>
              <a:rPr lang="en-US" altLang="en-US" sz="2400" b="1">
                <a:solidFill>
                  <a:srgbClr val="FFFF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: </a:t>
            </a:r>
            <a:r>
              <a:rPr lang="id-ID" altLang="en-US" sz="2400" b="1">
                <a:solidFill>
                  <a:srgbClr val="FFFF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   </a:t>
            </a:r>
            <a:r>
              <a:rPr lang="en-US" altLang="en-US" sz="2400" b="1">
                <a:solidFill>
                  <a:srgbClr val="FFFF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SEPA PK 1998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0D7203-420C-4529-9C57-2A067463B363}"/>
              </a:ext>
            </a:extLst>
          </p:cNvPr>
          <p:cNvSpPr/>
          <p:nvPr/>
        </p:nvSpPr>
        <p:spPr>
          <a:xfrm>
            <a:off x="2566218" y="851866"/>
            <a:ext cx="3019055" cy="646331"/>
          </a:xfrm>
          <a:prstGeom prst="rect">
            <a:avLst/>
          </a:prstGeom>
          <a:noFill/>
          <a:effectLst>
            <a:softEdge rad="31750"/>
          </a:effectLst>
          <a:scene3d>
            <a:camera prst="orthographicFront"/>
            <a:lightRig rig="contrasting" dir="t"/>
          </a:scene3d>
          <a:sp3d prstMaterial="metal"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ln w="127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BIODATA</a:t>
            </a:r>
          </a:p>
        </p:txBody>
      </p:sp>
      <p:pic>
        <p:nvPicPr>
          <p:cNvPr id="10" name="Picture 9" descr="radar">
            <a:extLst>
              <a:ext uri="{FF2B5EF4-FFF2-40B4-BE49-F238E27FC236}">
                <a16:creationId xmlns:a16="http://schemas.microsoft.com/office/drawing/2014/main" id="{53F72566-85D1-4C32-BF96-EF0D49B19F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78181" y="6214872"/>
            <a:ext cx="75565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254" name="Text Box 21">
            <a:extLst>
              <a:ext uri="{FF2B5EF4-FFF2-40B4-BE49-F238E27FC236}">
                <a16:creationId xmlns:a16="http://schemas.microsoft.com/office/drawing/2014/main" id="{EF065B65-0926-44B9-8614-AF62E1173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6254" y="6434138"/>
            <a:ext cx="2856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fld id="{33044EB2-213A-4051-A4A6-B27012E20AFE}" type="slidenum">
              <a:rPr lang="en-US" altLang="en-US" sz="1600">
                <a:solidFill>
                  <a:srgbClr val="FFFFFF"/>
                </a:solidFill>
                <a:latin typeface="Bernard MT Condensed" panose="02050806060905020404" pitchFamily="18" charset="0"/>
                <a:cs typeface="Arial" panose="020B0604020202020204" pitchFamily="34" charset="0"/>
                <a:sym typeface="Arial" panose="020B0604020202020204" pitchFamily="34" charset="0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  <a:buNone/>
              </a:pPr>
              <a:t>2</a:t>
            </a:fld>
            <a:endParaRPr lang="en-US" altLang="en-US" sz="1600">
              <a:solidFill>
                <a:srgbClr val="FFFFFF"/>
              </a:solidFill>
              <a:latin typeface="Bernard MT Condensed" panose="020508060609050204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3255" name="Picture 2" descr="D:\DATAKU\FOTO OSA 2017\Picture 009.jpg">
            <a:extLst>
              <a:ext uri="{FF2B5EF4-FFF2-40B4-BE49-F238E27FC236}">
                <a16:creationId xmlns:a16="http://schemas.microsoft.com/office/drawing/2014/main" id="{2ECF8CCB-B234-48AE-BBF4-276EB70A7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7056" r="4027" b="22389"/>
          <a:stretch>
            <a:fillRect/>
          </a:stretch>
        </p:blipFill>
        <p:spPr bwMode="auto">
          <a:xfrm>
            <a:off x="5486400" y="1371600"/>
            <a:ext cx="2362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\\Korem_1\d\Korem 101ANT.png">
            <a:extLst>
              <a:ext uri="{FF2B5EF4-FFF2-40B4-BE49-F238E27FC236}">
                <a16:creationId xmlns:a16="http://schemas.microsoft.com/office/drawing/2014/main" id="{1B854F86-1E22-4AE5-A0E1-3DACE78B1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27" y="599767"/>
            <a:ext cx="1648919" cy="1327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914" name="Group 18">
            <a:extLst>
              <a:ext uri="{FF2B5EF4-FFF2-40B4-BE49-F238E27FC236}">
                <a16:creationId xmlns:a16="http://schemas.microsoft.com/office/drawing/2014/main" id="{04C252C7-7C2A-4E37-938C-A18587D7EB91}"/>
              </a:ext>
            </a:extLst>
          </p:cNvPr>
          <p:cNvGrpSpPr>
            <a:grpSpLocks/>
          </p:cNvGrpSpPr>
          <p:nvPr/>
        </p:nvGrpSpPr>
        <p:grpSpPr bwMode="auto">
          <a:xfrm>
            <a:off x="127819" y="0"/>
            <a:ext cx="9684775" cy="6858000"/>
            <a:chOff x="1071538" y="357166"/>
            <a:chExt cx="9144001" cy="6858000"/>
          </a:xfrm>
        </p:grpSpPr>
        <p:pic>
          <p:nvPicPr>
            <p:cNvPr id="294931" name="Picture 2" descr="D:\hertasning\PEJABAT KOREM\DANREM 2016\background hijau\resize-img.phphvhjfj.jpg">
              <a:extLst>
                <a:ext uri="{FF2B5EF4-FFF2-40B4-BE49-F238E27FC236}">
                  <a16:creationId xmlns:a16="http://schemas.microsoft.com/office/drawing/2014/main" id="{F8DB927B-214B-452C-AA1D-E181F73232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538" y="357166"/>
              <a:ext cx="9144001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1237876-54EB-4D6A-ADA8-6AD682D2F6DF}"/>
                </a:ext>
              </a:extLst>
            </p:cNvPr>
            <p:cNvSpPr/>
            <p:nvPr/>
          </p:nvSpPr>
          <p:spPr>
            <a:xfrm>
              <a:off x="1071538" y="357166"/>
              <a:ext cx="9144001" cy="6858000"/>
            </a:xfrm>
            <a:prstGeom prst="rect">
              <a:avLst/>
            </a:prstGeom>
            <a:solidFill>
              <a:schemeClr val="bg1">
                <a:lumMod val="95000"/>
                <a:lumOff val="5000"/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94915" name="Group 28">
            <a:extLst>
              <a:ext uri="{FF2B5EF4-FFF2-40B4-BE49-F238E27FC236}">
                <a16:creationId xmlns:a16="http://schemas.microsoft.com/office/drawing/2014/main" id="{0BAA287C-4209-4E77-A5A4-58558B4BA5AB}"/>
              </a:ext>
            </a:extLst>
          </p:cNvPr>
          <p:cNvGrpSpPr>
            <a:grpSpLocks/>
          </p:cNvGrpSpPr>
          <p:nvPr/>
        </p:nvGrpSpPr>
        <p:grpSpPr bwMode="auto">
          <a:xfrm>
            <a:off x="8810626" y="6407151"/>
            <a:ext cx="714375" cy="468313"/>
            <a:chOff x="5310" y="0"/>
            <a:chExt cx="450" cy="450"/>
          </a:xfrm>
        </p:grpSpPr>
        <p:pic>
          <p:nvPicPr>
            <p:cNvPr id="294929" name="Picture 24" descr="radar">
              <a:extLst>
                <a:ext uri="{FF2B5EF4-FFF2-40B4-BE49-F238E27FC236}">
                  <a16:creationId xmlns:a16="http://schemas.microsoft.com/office/drawing/2014/main" id="{6F227EDE-E189-4F51-A734-59E71025DD8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" y="0"/>
              <a:ext cx="450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4930" name="Oval 25">
              <a:extLst>
                <a:ext uri="{FF2B5EF4-FFF2-40B4-BE49-F238E27FC236}">
                  <a16:creationId xmlns:a16="http://schemas.microsoft.com/office/drawing/2014/main" id="{A1367877-2780-45B7-A9E6-75FBDBD46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9" y="82"/>
              <a:ext cx="288" cy="241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fld id="{C530F26E-47BC-4E7D-AC9D-464B8697B4DC}" type="slidenum">
                <a:rPr lang="en-US" altLang="en-US" sz="1600" b="1">
                  <a:solidFill>
                    <a:srgbClr val="FFFF00"/>
                  </a:solidFill>
                  <a:latin typeface="DomCasual BT"/>
                </a:rPr>
                <a:pPr algn="ctr" eaLnBrk="1" hangingPunct="1"/>
                <a:t>20</a:t>
              </a:fld>
              <a:endParaRPr lang="en-US" altLang="en-US" sz="1600" b="1">
                <a:solidFill>
                  <a:srgbClr val="FFFF00"/>
                </a:solidFill>
                <a:latin typeface="DomCasual BT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A16351F-DE8A-4D1C-80EA-1E7643226C4C}"/>
              </a:ext>
            </a:extLst>
          </p:cNvPr>
          <p:cNvSpPr txBox="1"/>
          <p:nvPr/>
        </p:nvSpPr>
        <p:spPr>
          <a:xfrm>
            <a:off x="704528" y="189186"/>
            <a:ext cx="8208912" cy="64752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200" dirty="0" err="1">
                <a:effectLst>
                  <a:glow rad="228600">
                    <a:srgbClr val="C00000">
                      <a:alpha val="40000"/>
                    </a:srgbClr>
                  </a:glow>
                  <a:reflection blurRad="6350" stA="55000" endA="50" endPos="85000" dir="5400000" sy="-100000" algn="bl" rotWithShape="0"/>
                </a:effectLst>
                <a:latin typeface="Brush Script MT" pitchFamily="66" charset="0"/>
                <a:ea typeface="MS PGothic" pitchFamily="34" charset="-128"/>
              </a:rPr>
              <a:t>Tiga</a:t>
            </a:r>
            <a:r>
              <a:rPr lang="en-US" sz="3200" dirty="0">
                <a:effectLst>
                  <a:glow rad="228600">
                    <a:srgbClr val="C00000">
                      <a:alpha val="40000"/>
                    </a:srgbClr>
                  </a:glow>
                  <a:reflection blurRad="6350" stA="55000" endA="50" endPos="85000" dir="5400000" sy="-100000" algn="bl" rotWithShape="0"/>
                </a:effectLst>
                <a:latin typeface="Brush Script MT" pitchFamily="66" charset="0"/>
                <a:ea typeface="MS PGothic" pitchFamily="34" charset="-128"/>
              </a:rPr>
              <a:t> </a:t>
            </a:r>
            <a:r>
              <a:rPr lang="en-US" sz="3200" dirty="0" err="1">
                <a:effectLst>
                  <a:glow rad="228600">
                    <a:srgbClr val="C00000">
                      <a:alpha val="40000"/>
                    </a:srgbClr>
                  </a:glow>
                  <a:reflection blurRad="6350" stA="55000" endA="50" endPos="85000" dir="5400000" sy="-100000" algn="bl" rotWithShape="0"/>
                </a:effectLst>
                <a:latin typeface="Brush Script MT" pitchFamily="66" charset="0"/>
                <a:ea typeface="MS PGothic" pitchFamily="34" charset="-128"/>
              </a:rPr>
              <a:t>Rumpun</a:t>
            </a:r>
            <a:r>
              <a:rPr lang="en-US" sz="3200" dirty="0">
                <a:effectLst>
                  <a:glow rad="228600">
                    <a:srgbClr val="C00000">
                      <a:alpha val="40000"/>
                    </a:srgbClr>
                  </a:glow>
                  <a:reflection blurRad="6350" stA="55000" endA="50" endPos="85000" dir="5400000" sy="-100000" algn="bl" rotWithShape="0"/>
                </a:effectLst>
                <a:latin typeface="Brush Script MT" pitchFamily="66" charset="0"/>
                <a:ea typeface="MS PGothic" pitchFamily="34" charset="-128"/>
              </a:rPr>
              <a:t> </a:t>
            </a:r>
            <a:r>
              <a:rPr lang="en-US" sz="3200" dirty="0" err="1">
                <a:effectLst>
                  <a:glow rad="228600">
                    <a:srgbClr val="C00000">
                      <a:alpha val="40000"/>
                    </a:srgbClr>
                  </a:glow>
                  <a:reflection blurRad="6350" stA="55000" endA="50" endPos="85000" dir="5400000" sy="-100000" algn="bl" rotWithShape="0"/>
                </a:effectLst>
                <a:latin typeface="Brush Script MT" pitchFamily="66" charset="0"/>
                <a:ea typeface="MS PGothic" pitchFamily="34" charset="-128"/>
              </a:rPr>
              <a:t>Nilai</a:t>
            </a:r>
            <a:r>
              <a:rPr lang="en-US" sz="3200" dirty="0">
                <a:effectLst>
                  <a:glow rad="228600">
                    <a:srgbClr val="C00000">
                      <a:alpha val="40000"/>
                    </a:srgbClr>
                  </a:glow>
                  <a:reflection blurRad="6350" stA="55000" endA="50" endPos="85000" dir="5400000" sy="-100000" algn="bl" rotWithShape="0"/>
                </a:effectLst>
                <a:latin typeface="Brush Script MT" pitchFamily="66" charset="0"/>
                <a:ea typeface="MS PGothic" pitchFamily="34" charset="-128"/>
              </a:rPr>
              <a:t> </a:t>
            </a:r>
            <a:r>
              <a:rPr lang="en-US" sz="3200" dirty="0" err="1">
                <a:effectLst>
                  <a:glow rad="228600">
                    <a:srgbClr val="C00000">
                      <a:alpha val="40000"/>
                    </a:srgbClr>
                  </a:glow>
                  <a:reflection blurRad="6350" stA="55000" endA="50" endPos="85000" dir="5400000" sy="-100000" algn="bl" rotWithShape="0"/>
                </a:effectLst>
                <a:latin typeface="Brush Script MT" pitchFamily="66" charset="0"/>
                <a:ea typeface="MS PGothic" pitchFamily="34" charset="-128"/>
              </a:rPr>
              <a:t>Strategis</a:t>
            </a:r>
            <a:r>
              <a:rPr lang="en-US" sz="3200" dirty="0">
                <a:effectLst>
                  <a:glow rad="228600">
                    <a:srgbClr val="C00000">
                      <a:alpha val="40000"/>
                    </a:srgbClr>
                  </a:glow>
                  <a:reflection blurRad="6350" stA="55000" endA="50" endPos="85000" dir="5400000" sy="-100000" algn="bl" rotWithShape="0"/>
                </a:effectLst>
                <a:latin typeface="Brush Script MT" pitchFamily="66" charset="0"/>
                <a:ea typeface="MS PGothic" pitchFamily="34" charset="-128"/>
              </a:rPr>
              <a:t> </a:t>
            </a:r>
            <a:r>
              <a:rPr lang="en-US" sz="3200" dirty="0" err="1">
                <a:effectLst>
                  <a:glow rad="228600">
                    <a:srgbClr val="C00000">
                      <a:alpha val="40000"/>
                    </a:srgbClr>
                  </a:glow>
                  <a:reflection blurRad="6350" stA="55000" endA="50" endPos="85000" dir="5400000" sy="-100000" algn="bl" rotWithShape="0"/>
                </a:effectLst>
                <a:latin typeface="Brush Script MT" pitchFamily="66" charset="0"/>
                <a:ea typeface="MS PGothic" pitchFamily="34" charset="-128"/>
              </a:rPr>
              <a:t>R.Mental</a:t>
            </a:r>
            <a:endParaRPr lang="en-US" sz="3200" dirty="0">
              <a:effectLst>
                <a:glow rad="228600">
                  <a:srgbClr val="C00000">
                    <a:alpha val="40000"/>
                  </a:srgbClr>
                </a:glow>
                <a:reflection blurRad="6350" stA="55000" endA="50" endPos="85000" dir="5400000" sy="-100000" algn="bl" rotWithShape="0"/>
              </a:effectLst>
              <a:latin typeface="Brush Script MT" pitchFamily="66" charset="0"/>
              <a:ea typeface="MS PGothic" pitchFamily="34" charset="-128"/>
            </a:endParaRPr>
          </a:p>
        </p:txBody>
      </p:sp>
      <p:sp>
        <p:nvSpPr>
          <p:cNvPr id="294917" name="Rectangle 32">
            <a:extLst>
              <a:ext uri="{FF2B5EF4-FFF2-40B4-BE49-F238E27FC236}">
                <a16:creationId xmlns:a16="http://schemas.microsoft.com/office/drawing/2014/main" id="{65195F40-EE26-40F3-B522-25A80F7EA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4576" y="908051"/>
            <a:ext cx="28813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en-US" altLang="en-US" sz="1600" b="1"/>
              <a:t>Jujur</a:t>
            </a:r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en-US" altLang="en-US" sz="1600" b="1"/>
              <a:t>Dapat Dipercaya</a:t>
            </a:r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en-US" altLang="en-US" sz="1600" b="1"/>
              <a:t>Berkarakter</a:t>
            </a:r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en-US" altLang="en-US" sz="1600" b="1"/>
              <a:t>Bertanggungjawab</a:t>
            </a:r>
            <a:endParaRPr lang="id-ID" altLang="en-US" sz="1600" b="1"/>
          </a:p>
        </p:txBody>
      </p:sp>
      <p:sp>
        <p:nvSpPr>
          <p:cNvPr id="294918" name="Rectangle 32">
            <a:extLst>
              <a:ext uri="{FF2B5EF4-FFF2-40B4-BE49-F238E27FC236}">
                <a16:creationId xmlns:a16="http://schemas.microsoft.com/office/drawing/2014/main" id="{398FA807-C238-4490-AC62-13A9E6E7E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9" y="4265614"/>
            <a:ext cx="23764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en-US" altLang="en-US" sz="1600" b="1"/>
              <a:t>Kerja Keras</a:t>
            </a:r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en-US" altLang="en-US" sz="1600" b="1"/>
              <a:t>Optimis</a:t>
            </a:r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en-US" altLang="en-US" sz="1600" b="1"/>
              <a:t>Produktif</a:t>
            </a:r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en-US" altLang="en-US" sz="1600" b="1"/>
              <a:t>Inovatif</a:t>
            </a:r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en-US" altLang="en-US" sz="1600" b="1"/>
              <a:t>Berdaya Saing</a:t>
            </a:r>
            <a:endParaRPr lang="id-ID" altLang="en-US" sz="1600" b="1"/>
          </a:p>
        </p:txBody>
      </p:sp>
      <p:sp>
        <p:nvSpPr>
          <p:cNvPr id="294919" name="Rectangle 32">
            <a:extLst>
              <a:ext uri="{FF2B5EF4-FFF2-40B4-BE49-F238E27FC236}">
                <a16:creationId xmlns:a16="http://schemas.microsoft.com/office/drawing/2014/main" id="{6315CEE3-2D6D-431D-AAA5-DA44F247B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1" y="4090989"/>
            <a:ext cx="22320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en-US" altLang="en-US" sz="1600" b="1"/>
              <a:t>Bekerjasama</a:t>
            </a:r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en-US" altLang="en-US" sz="1600" b="1"/>
              <a:t>Solid</a:t>
            </a:r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en-US" altLang="en-US" sz="1600" b="1"/>
              <a:t>Komunal</a:t>
            </a:r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en-US" altLang="en-US" sz="1600" b="1"/>
              <a:t>Orientasi</a:t>
            </a:r>
            <a:r>
              <a:rPr lang="en-US" altLang="en-US" sz="1600" b="1">
                <a:sym typeface="Wingdings" panose="05000000000000000000" pitchFamily="2" charset="2"/>
              </a:rPr>
              <a:t> Kemaslahatan</a:t>
            </a:r>
            <a:endParaRPr lang="en-US" altLang="en-US" sz="1600" b="1"/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en-US" altLang="en-US" sz="1600" b="1"/>
              <a:t>Kewargaan</a:t>
            </a:r>
            <a:endParaRPr lang="id-ID" altLang="en-US" sz="1600" b="1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FFF7F6-366B-467D-AB0A-0616F15C896B}"/>
              </a:ext>
            </a:extLst>
          </p:cNvPr>
          <p:cNvCxnSpPr/>
          <p:nvPr/>
        </p:nvCxnSpPr>
        <p:spPr>
          <a:xfrm flipV="1">
            <a:off x="4808538" y="1989139"/>
            <a:ext cx="0" cy="2746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2B68B5F-644B-4ABF-9313-B7DB5D5F4264}"/>
              </a:ext>
            </a:extLst>
          </p:cNvPr>
          <p:cNvCxnSpPr/>
          <p:nvPr/>
        </p:nvCxnSpPr>
        <p:spPr>
          <a:xfrm flipH="1">
            <a:off x="3729038" y="1989138"/>
            <a:ext cx="20875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4922" name="Group 33">
            <a:extLst>
              <a:ext uri="{FF2B5EF4-FFF2-40B4-BE49-F238E27FC236}">
                <a16:creationId xmlns:a16="http://schemas.microsoft.com/office/drawing/2014/main" id="{1D175764-19D9-494B-9B22-D852ED4FF7F1}"/>
              </a:ext>
            </a:extLst>
          </p:cNvPr>
          <p:cNvGrpSpPr>
            <a:grpSpLocks/>
          </p:cNvGrpSpPr>
          <p:nvPr/>
        </p:nvGrpSpPr>
        <p:grpSpPr bwMode="auto">
          <a:xfrm>
            <a:off x="6897688" y="5589588"/>
            <a:ext cx="2025650" cy="576262"/>
            <a:chOff x="6516216" y="5589240"/>
            <a:chExt cx="2025392" cy="576064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7227C97-F00B-4341-A024-D1F0E0E50C7E}"/>
                </a:ext>
              </a:extLst>
            </p:cNvPr>
            <p:cNvCxnSpPr/>
            <p:nvPr/>
          </p:nvCxnSpPr>
          <p:spPr>
            <a:xfrm flipV="1">
              <a:off x="6516216" y="5589240"/>
              <a:ext cx="936506" cy="5760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06A5FBE-5B29-403B-850B-883F008A579B}"/>
                </a:ext>
              </a:extLst>
            </p:cNvPr>
            <p:cNvCxnSpPr/>
            <p:nvPr/>
          </p:nvCxnSpPr>
          <p:spPr>
            <a:xfrm flipH="1">
              <a:off x="6803516" y="5589240"/>
              <a:ext cx="173809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4923" name="Group 34">
            <a:extLst>
              <a:ext uri="{FF2B5EF4-FFF2-40B4-BE49-F238E27FC236}">
                <a16:creationId xmlns:a16="http://schemas.microsoft.com/office/drawing/2014/main" id="{36AAD3F7-77F9-4CF3-B076-2573A45317E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76288" y="5637214"/>
            <a:ext cx="2025650" cy="574675"/>
            <a:chOff x="6516216" y="5589240"/>
            <a:chExt cx="2025392" cy="57606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7F7FACF-BFF1-4742-B9F7-658CDAA16F0C}"/>
                </a:ext>
              </a:extLst>
            </p:cNvPr>
            <p:cNvCxnSpPr/>
            <p:nvPr/>
          </p:nvCxnSpPr>
          <p:spPr>
            <a:xfrm flipV="1">
              <a:off x="6516216" y="5589240"/>
              <a:ext cx="936506" cy="5760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BD4882B-2820-4216-8F1D-F7D6225D7285}"/>
                </a:ext>
              </a:extLst>
            </p:cNvPr>
            <p:cNvCxnSpPr/>
            <p:nvPr/>
          </p:nvCxnSpPr>
          <p:spPr>
            <a:xfrm flipH="1">
              <a:off x="6803517" y="5589240"/>
              <a:ext cx="17380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2" name="Diagram 31">
            <a:extLst>
              <a:ext uri="{FF2B5EF4-FFF2-40B4-BE49-F238E27FC236}">
                <a16:creationId xmlns:a16="http://schemas.microsoft.com/office/drawing/2014/main" id="{95652306-9528-49AE-AFE6-8E3554C6E795}"/>
              </a:ext>
            </a:extLst>
          </p:cNvPr>
          <p:cNvGraphicFramePr/>
          <p:nvPr/>
        </p:nvGraphicFramePr>
        <p:xfrm>
          <a:off x="1208584" y="2333104"/>
          <a:ext cx="7200800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938" name="Group 18">
            <a:extLst>
              <a:ext uri="{FF2B5EF4-FFF2-40B4-BE49-F238E27FC236}">
                <a16:creationId xmlns:a16="http://schemas.microsoft.com/office/drawing/2014/main" id="{C5EC4D93-A5FD-4D20-9721-64E0DDDA0F28}"/>
              </a:ext>
            </a:extLst>
          </p:cNvPr>
          <p:cNvGrpSpPr>
            <a:grpSpLocks/>
          </p:cNvGrpSpPr>
          <p:nvPr/>
        </p:nvGrpSpPr>
        <p:grpSpPr bwMode="auto">
          <a:xfrm>
            <a:off x="128463" y="0"/>
            <a:ext cx="9649073" cy="6858000"/>
            <a:chOff x="1071538" y="357166"/>
            <a:chExt cx="9144001" cy="6858000"/>
          </a:xfrm>
        </p:grpSpPr>
        <p:pic>
          <p:nvPicPr>
            <p:cNvPr id="295948" name="Picture 2" descr="D:\hertasning\PEJABAT KOREM\DANREM 2016\background hijau\resize-img.phphvhjfj.jpg">
              <a:extLst>
                <a:ext uri="{FF2B5EF4-FFF2-40B4-BE49-F238E27FC236}">
                  <a16:creationId xmlns:a16="http://schemas.microsoft.com/office/drawing/2014/main" id="{2F26E227-9FB0-4FAC-A55F-1E73584D03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538" y="357166"/>
              <a:ext cx="9144001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9B6C05E-E825-4CA5-A526-6A37625B08AE}"/>
                </a:ext>
              </a:extLst>
            </p:cNvPr>
            <p:cNvSpPr/>
            <p:nvPr/>
          </p:nvSpPr>
          <p:spPr>
            <a:xfrm>
              <a:off x="1071538" y="357166"/>
              <a:ext cx="9144001" cy="6858000"/>
            </a:xfrm>
            <a:prstGeom prst="rect">
              <a:avLst/>
            </a:prstGeom>
            <a:solidFill>
              <a:schemeClr val="bg1">
                <a:lumMod val="95000"/>
                <a:lumOff val="5000"/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95939" name="Group 28">
            <a:extLst>
              <a:ext uri="{FF2B5EF4-FFF2-40B4-BE49-F238E27FC236}">
                <a16:creationId xmlns:a16="http://schemas.microsoft.com/office/drawing/2014/main" id="{D532625A-27A1-4095-802E-88B55AFDA6E9}"/>
              </a:ext>
            </a:extLst>
          </p:cNvPr>
          <p:cNvGrpSpPr>
            <a:grpSpLocks/>
          </p:cNvGrpSpPr>
          <p:nvPr/>
        </p:nvGrpSpPr>
        <p:grpSpPr bwMode="auto">
          <a:xfrm>
            <a:off x="8810626" y="6407151"/>
            <a:ext cx="714375" cy="468313"/>
            <a:chOff x="5310" y="0"/>
            <a:chExt cx="450" cy="450"/>
          </a:xfrm>
        </p:grpSpPr>
        <p:pic>
          <p:nvPicPr>
            <p:cNvPr id="295946" name="Picture 24" descr="radar">
              <a:extLst>
                <a:ext uri="{FF2B5EF4-FFF2-40B4-BE49-F238E27FC236}">
                  <a16:creationId xmlns:a16="http://schemas.microsoft.com/office/drawing/2014/main" id="{8A15B4A0-E706-4D39-BBE7-6F28582E9C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" y="0"/>
              <a:ext cx="450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5947" name="Oval 25">
              <a:extLst>
                <a:ext uri="{FF2B5EF4-FFF2-40B4-BE49-F238E27FC236}">
                  <a16:creationId xmlns:a16="http://schemas.microsoft.com/office/drawing/2014/main" id="{5626A225-A4AB-4258-9264-44DB8CDDD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9" y="82"/>
              <a:ext cx="288" cy="241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fld id="{D29659EC-AD01-42F5-A9F2-79A8D811FEC4}" type="slidenum">
                <a:rPr lang="en-US" altLang="en-US" sz="1600" b="1">
                  <a:solidFill>
                    <a:srgbClr val="FFFF00"/>
                  </a:solidFill>
                  <a:latin typeface="DomCasual BT"/>
                </a:rPr>
                <a:pPr algn="ctr" eaLnBrk="1" hangingPunct="1"/>
                <a:t>21</a:t>
              </a:fld>
              <a:endParaRPr lang="en-US" altLang="en-US" sz="1600" b="1">
                <a:solidFill>
                  <a:srgbClr val="FFFF00"/>
                </a:solidFill>
                <a:latin typeface="DomCasual BT"/>
              </a:endParaRPr>
            </a:p>
          </p:txBody>
        </p:sp>
      </p:grp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434510F0-1ECA-40BE-ABCA-D72BF950B1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0252536"/>
              </p:ext>
            </p:extLst>
          </p:nvPr>
        </p:nvGraphicFramePr>
        <p:xfrm>
          <a:off x="128464" y="1021184"/>
          <a:ext cx="9396536" cy="5504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Snip Single Corner Rectangle 12">
            <a:extLst>
              <a:ext uri="{FF2B5EF4-FFF2-40B4-BE49-F238E27FC236}">
                <a16:creationId xmlns:a16="http://schemas.microsoft.com/office/drawing/2014/main" id="{3C6EB943-2916-4164-B89C-FEA3A3864613}"/>
              </a:ext>
            </a:extLst>
          </p:cNvPr>
          <p:cNvSpPr/>
          <p:nvPr/>
        </p:nvSpPr>
        <p:spPr>
          <a:xfrm>
            <a:off x="1728406" y="260648"/>
            <a:ext cx="4160698" cy="648072"/>
          </a:xfrm>
          <a:prstGeom prst="snip1Rect">
            <a:avLst>
              <a:gd name="adj" fmla="val 50000"/>
            </a:avLst>
          </a:prstGeom>
          <a:solidFill>
            <a:srgbClr val="18317B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95945" name="Rectangle 13">
            <a:extLst>
              <a:ext uri="{FF2B5EF4-FFF2-40B4-BE49-F238E27FC236}">
                <a16:creationId xmlns:a16="http://schemas.microsoft.com/office/drawing/2014/main" id="{3CE16961-A6B7-4C54-AC93-D497EF30F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101" y="317500"/>
            <a:ext cx="745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</a:rPr>
              <a:t>TUJUAN REVOLUSI MENTAL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62" name="Group 18">
            <a:extLst>
              <a:ext uri="{FF2B5EF4-FFF2-40B4-BE49-F238E27FC236}">
                <a16:creationId xmlns:a16="http://schemas.microsoft.com/office/drawing/2014/main" id="{E1DBF910-41AB-484B-BB4A-B7B14B306A25}"/>
              </a:ext>
            </a:extLst>
          </p:cNvPr>
          <p:cNvGrpSpPr>
            <a:grpSpLocks/>
          </p:cNvGrpSpPr>
          <p:nvPr/>
        </p:nvGrpSpPr>
        <p:grpSpPr bwMode="auto">
          <a:xfrm>
            <a:off x="176981" y="0"/>
            <a:ext cx="9547121" cy="6858000"/>
            <a:chOff x="1071538" y="357166"/>
            <a:chExt cx="9144001" cy="6858000"/>
          </a:xfrm>
        </p:grpSpPr>
        <p:pic>
          <p:nvPicPr>
            <p:cNvPr id="296976" name="Picture 2" descr="D:\hertasning\PEJABAT KOREM\DANREM 2016\background hijau\resize-img.phphvhjfj.jpg">
              <a:extLst>
                <a:ext uri="{FF2B5EF4-FFF2-40B4-BE49-F238E27FC236}">
                  <a16:creationId xmlns:a16="http://schemas.microsoft.com/office/drawing/2014/main" id="{4300C978-69D6-4A98-A926-49F7EC6B7B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538" y="357166"/>
              <a:ext cx="9144001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A3BEB5-AFBB-49FF-A05A-F8F7E58DCF8C}"/>
                </a:ext>
              </a:extLst>
            </p:cNvPr>
            <p:cNvSpPr/>
            <p:nvPr/>
          </p:nvSpPr>
          <p:spPr>
            <a:xfrm>
              <a:off x="1071538" y="357166"/>
              <a:ext cx="9144001" cy="6858000"/>
            </a:xfrm>
            <a:prstGeom prst="rect">
              <a:avLst/>
            </a:prstGeom>
            <a:solidFill>
              <a:schemeClr val="bg1">
                <a:lumMod val="95000"/>
                <a:lumOff val="5000"/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96963" name="Group 28">
            <a:extLst>
              <a:ext uri="{FF2B5EF4-FFF2-40B4-BE49-F238E27FC236}">
                <a16:creationId xmlns:a16="http://schemas.microsoft.com/office/drawing/2014/main" id="{5209C6E8-C312-4240-A111-D79F8483441F}"/>
              </a:ext>
            </a:extLst>
          </p:cNvPr>
          <p:cNvGrpSpPr>
            <a:grpSpLocks/>
          </p:cNvGrpSpPr>
          <p:nvPr/>
        </p:nvGrpSpPr>
        <p:grpSpPr bwMode="auto">
          <a:xfrm>
            <a:off x="8810626" y="6407151"/>
            <a:ext cx="714375" cy="468313"/>
            <a:chOff x="5310" y="0"/>
            <a:chExt cx="450" cy="450"/>
          </a:xfrm>
        </p:grpSpPr>
        <p:pic>
          <p:nvPicPr>
            <p:cNvPr id="296974" name="Picture 24" descr="radar">
              <a:extLst>
                <a:ext uri="{FF2B5EF4-FFF2-40B4-BE49-F238E27FC236}">
                  <a16:creationId xmlns:a16="http://schemas.microsoft.com/office/drawing/2014/main" id="{BCED63BD-0C19-4BF6-8065-8EB4F79393D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" y="0"/>
              <a:ext cx="450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6975" name="Oval 25">
              <a:extLst>
                <a:ext uri="{FF2B5EF4-FFF2-40B4-BE49-F238E27FC236}">
                  <a16:creationId xmlns:a16="http://schemas.microsoft.com/office/drawing/2014/main" id="{78120EA7-A292-4BDB-93C3-9B961E155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9" y="82"/>
              <a:ext cx="288" cy="241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fld id="{9FAFDFAB-B47C-4A05-9357-A19A28BCFBDF}" type="slidenum">
                <a:rPr lang="en-US" altLang="en-US" sz="1600" b="1">
                  <a:solidFill>
                    <a:srgbClr val="FFFF00"/>
                  </a:solidFill>
                  <a:latin typeface="DomCasual BT"/>
                </a:rPr>
                <a:pPr algn="ctr" eaLnBrk="1" hangingPunct="1"/>
                <a:t>22</a:t>
              </a:fld>
              <a:endParaRPr lang="en-US" altLang="en-US" sz="1600" b="1">
                <a:solidFill>
                  <a:srgbClr val="FFFF00"/>
                </a:solidFill>
                <a:latin typeface="DomCasual BT"/>
              </a:endParaRPr>
            </a:p>
          </p:txBody>
        </p:sp>
      </p:grpSp>
      <p:pic>
        <p:nvPicPr>
          <p:cNvPr id="296965" name="Picture 14" descr="E:\HERTASNING\DANREM 2017\REVOLUSI MENTAL\paparan-gerakan-nasional-revolusi-mental-35-638.jpg">
            <a:extLst>
              <a:ext uri="{FF2B5EF4-FFF2-40B4-BE49-F238E27FC236}">
                <a16:creationId xmlns:a16="http://schemas.microsoft.com/office/drawing/2014/main" id="{976336C1-CD75-4D8E-9976-E011D5DC1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" t="25656" r="2835" b="9351"/>
          <a:stretch>
            <a:fillRect/>
          </a:stretch>
        </p:blipFill>
        <p:spPr bwMode="auto">
          <a:xfrm>
            <a:off x="504825" y="2100263"/>
            <a:ext cx="8910638" cy="442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C8CCE3-032F-49C4-9048-C6AC27085356}"/>
              </a:ext>
            </a:extLst>
          </p:cNvPr>
          <p:cNvSpPr txBox="1"/>
          <p:nvPr/>
        </p:nvSpPr>
        <p:spPr>
          <a:xfrm>
            <a:off x="1600875" y="620283"/>
            <a:ext cx="6552728" cy="5040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200" dirty="0" err="1">
                <a:effectLst>
                  <a:reflection blurRad="6350" stA="55000" endA="50" endPos="85000" dir="5400000" sy="-100000" algn="bl" rotWithShape="0"/>
                </a:effectLst>
                <a:latin typeface="Brush Script MT" pitchFamily="66" charset="0"/>
                <a:ea typeface="MS PGothic" pitchFamily="34" charset="-128"/>
              </a:rPr>
              <a:t>Sesuai</a:t>
            </a:r>
            <a:r>
              <a:rPr lang="en-US" sz="3200" dirty="0">
                <a:effectLst>
                  <a:reflection blurRad="6350" stA="55000" endA="50" endPos="85000" dir="5400000" sy="-100000" algn="bl" rotWithShape="0"/>
                </a:effectLst>
                <a:latin typeface="Brush Script MT" pitchFamily="66" charset="0"/>
                <a:ea typeface="MS PGothic" pitchFamily="34" charset="-128"/>
              </a:rPr>
              <a:t> </a:t>
            </a:r>
            <a:r>
              <a:rPr lang="en-US" sz="3200" dirty="0" err="1">
                <a:effectLst>
                  <a:reflection blurRad="6350" stA="55000" endA="50" endPos="85000" dir="5400000" sy="-100000" algn="bl" rotWithShape="0"/>
                </a:effectLst>
                <a:latin typeface="Brush Script MT" pitchFamily="66" charset="0"/>
                <a:ea typeface="MS PGothic" pitchFamily="34" charset="-128"/>
              </a:rPr>
              <a:t>Instruksi</a:t>
            </a:r>
            <a:r>
              <a:rPr lang="en-US" sz="3200" dirty="0">
                <a:effectLst>
                  <a:reflection blurRad="6350" stA="55000" endA="50" endPos="85000" dir="5400000" sy="-100000" algn="bl" rotWithShape="0"/>
                </a:effectLst>
                <a:latin typeface="Brush Script MT" pitchFamily="66" charset="0"/>
                <a:ea typeface="MS PGothic" pitchFamily="34" charset="-128"/>
              </a:rPr>
              <a:t> </a:t>
            </a:r>
            <a:r>
              <a:rPr lang="en-US" sz="3200" dirty="0" err="1">
                <a:effectLst>
                  <a:reflection blurRad="6350" stA="55000" endA="50" endPos="85000" dir="5400000" sy="-100000" algn="bl" rotWithShape="0"/>
                </a:effectLst>
                <a:latin typeface="Brush Script MT" pitchFamily="66" charset="0"/>
                <a:ea typeface="MS PGothic" pitchFamily="34" charset="-128"/>
              </a:rPr>
              <a:t>Presiden</a:t>
            </a:r>
            <a:r>
              <a:rPr lang="en-US" sz="3200" dirty="0">
                <a:effectLst>
                  <a:reflection blurRad="6350" stA="55000" endA="50" endPos="85000" dir="5400000" sy="-100000" algn="bl" rotWithShape="0"/>
                </a:effectLst>
                <a:latin typeface="Brush Script MT" pitchFamily="66" charset="0"/>
                <a:ea typeface="MS PGothic" pitchFamily="34" charset="-128"/>
              </a:rPr>
              <a:t> </a:t>
            </a:r>
            <a:r>
              <a:rPr lang="en-US" sz="3200" dirty="0" err="1">
                <a:effectLst>
                  <a:reflection blurRad="6350" stA="55000" endA="50" endPos="85000" dir="5400000" sy="-100000" algn="bl" rotWithShape="0"/>
                </a:effectLst>
                <a:latin typeface="Brush Script MT" pitchFamily="66" charset="0"/>
                <a:ea typeface="MS PGothic" pitchFamily="34" charset="-128"/>
              </a:rPr>
              <a:t>ttg</a:t>
            </a:r>
            <a:r>
              <a:rPr lang="en-US" sz="3200" dirty="0">
                <a:effectLst>
                  <a:reflection blurRad="6350" stA="55000" endA="50" endPos="85000" dir="5400000" sy="-100000" algn="bl" rotWithShape="0"/>
                </a:effectLst>
                <a:latin typeface="Brush Script MT" pitchFamily="66" charset="0"/>
                <a:ea typeface="MS PGothic" pitchFamily="34" charset="-128"/>
              </a:rPr>
              <a:t> </a:t>
            </a:r>
            <a:r>
              <a:rPr lang="en-US" sz="3200" dirty="0">
                <a:effectLst>
                  <a:reflection blurRad="6350" stA="55000" endA="50" endPos="85000" dir="5400000" sy="-100000" algn="bl" rotWithShape="0"/>
                </a:effectLst>
                <a:latin typeface="Stencil" pitchFamily="82" charset="0"/>
                <a:ea typeface="MS PGothic" pitchFamily="34" charset="-128"/>
              </a:rPr>
              <a:t>GNRM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964FD6-FCCB-4857-8374-6AB61912FBFF}"/>
              </a:ext>
            </a:extLst>
          </p:cNvPr>
          <p:cNvSpPr/>
          <p:nvPr/>
        </p:nvSpPr>
        <p:spPr>
          <a:xfrm>
            <a:off x="488504" y="1628800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reflection blurRad="6350" stA="55000" endA="50" endPos="85000" dir="5400000" sy="-100000" algn="bl" rotWithShape="0"/>
                </a:effectLst>
                <a:latin typeface="Stencil" pitchFamily="82" charset="0"/>
                <a:ea typeface="MS PGothic" pitchFamily="34" charset="-128"/>
              </a:rPr>
              <a:t>program</a:t>
            </a:r>
            <a:endParaRPr lang="en-US" dirty="0">
              <a:ea typeface="MS PGothic" pitchFamily="34" charset="-12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6AB5BA-61CB-4113-BBAE-457101A44865}"/>
              </a:ext>
            </a:extLst>
          </p:cNvPr>
          <p:cNvSpPr/>
          <p:nvPr/>
        </p:nvSpPr>
        <p:spPr>
          <a:xfrm>
            <a:off x="3152800" y="1628800"/>
            <a:ext cx="2470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reflection blurRad="6350" stA="55000" endA="50" endPos="85000" dir="5400000" sy="-100000" algn="bl" rotWithShape="0"/>
                </a:effectLst>
                <a:latin typeface="Stencil" pitchFamily="82" charset="0"/>
                <a:ea typeface="MS PGothic" pitchFamily="34" charset="-128"/>
              </a:rPr>
              <a:t>Penanggung</a:t>
            </a:r>
            <a:r>
              <a:rPr lang="en-US" dirty="0">
                <a:effectLst>
                  <a:reflection blurRad="6350" stA="55000" endA="50" endPos="85000" dir="5400000" sy="-100000" algn="bl" rotWithShape="0"/>
                </a:effectLst>
                <a:latin typeface="Stencil" pitchFamily="82" charset="0"/>
                <a:ea typeface="MS PGothic" pitchFamily="34" charset="-128"/>
              </a:rPr>
              <a:t> </a:t>
            </a:r>
            <a:r>
              <a:rPr lang="en-US" dirty="0" err="1">
                <a:effectLst>
                  <a:reflection blurRad="6350" stA="55000" endA="50" endPos="85000" dir="5400000" sy="-100000" algn="bl" rotWithShape="0"/>
                </a:effectLst>
                <a:latin typeface="Stencil" pitchFamily="82" charset="0"/>
                <a:ea typeface="MS PGothic" pitchFamily="34" charset="-128"/>
              </a:rPr>
              <a:t>jawab</a:t>
            </a:r>
            <a:endParaRPr lang="en-US" dirty="0">
              <a:ea typeface="MS PGothic" pitchFamily="34" charset="-128"/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986" name="Group 33">
            <a:extLst>
              <a:ext uri="{FF2B5EF4-FFF2-40B4-BE49-F238E27FC236}">
                <a16:creationId xmlns:a16="http://schemas.microsoft.com/office/drawing/2014/main" id="{471DBDF1-8347-470C-B487-5CFB8AF8AF46}"/>
              </a:ext>
            </a:extLst>
          </p:cNvPr>
          <p:cNvGrpSpPr>
            <a:grpSpLocks/>
          </p:cNvGrpSpPr>
          <p:nvPr/>
        </p:nvGrpSpPr>
        <p:grpSpPr bwMode="auto">
          <a:xfrm>
            <a:off x="592139" y="1944688"/>
            <a:ext cx="8753475" cy="4292600"/>
            <a:chOff x="179512" y="2564904"/>
            <a:chExt cx="8753912" cy="429309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86359B-4B4C-488C-BF11-5F61140E3415}"/>
                </a:ext>
              </a:extLst>
            </p:cNvPr>
            <p:cNvSpPr/>
            <p:nvPr/>
          </p:nvSpPr>
          <p:spPr>
            <a:xfrm>
              <a:off x="179512" y="2564904"/>
              <a:ext cx="8749149" cy="42930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97989" name="Picture 2" descr="E:\HERTASNING\DANREM 2017\REVOLUSI MENTAL\paparan-gerakan-nasional-revolusi-mental-19-638.jpg">
              <a:extLst>
                <a:ext uri="{FF2B5EF4-FFF2-40B4-BE49-F238E27FC236}">
                  <a16:creationId xmlns:a16="http://schemas.microsoft.com/office/drawing/2014/main" id="{4AD0F6C2-3841-49F5-87D9-826707BCDB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83" t="26357" r="28520" b="12770"/>
            <a:stretch>
              <a:fillRect/>
            </a:stretch>
          </p:blipFill>
          <p:spPr bwMode="auto">
            <a:xfrm>
              <a:off x="2483768" y="2564904"/>
              <a:ext cx="3888432" cy="4248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990" name="TextBox 5">
              <a:extLst>
                <a:ext uri="{FF2B5EF4-FFF2-40B4-BE49-F238E27FC236}">
                  <a16:creationId xmlns:a16="http://schemas.microsoft.com/office/drawing/2014/main" id="{DB7D42B5-DBE1-4394-A370-3D9D1D020C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41136" y="3356992"/>
              <a:ext cx="2592288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31775" indent="-231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Font typeface="Wingdings" panose="05000000000000000000" pitchFamily="2" charset="2"/>
                <a:buChar char="§"/>
              </a:pPr>
              <a:r>
                <a:rPr lang="en-US" altLang="en-US" sz="1200">
                  <a:solidFill>
                    <a:schemeClr val="bg1"/>
                  </a:solidFill>
                </a:rPr>
                <a:t>Mengkreasikan kgtn konsorsium yg berdampak nyata</a:t>
              </a:r>
            </a:p>
            <a:p>
              <a:pPr eaLnBrk="1" hangingPunct="1">
                <a:buFont typeface="Wingdings" panose="05000000000000000000" pitchFamily="2" charset="2"/>
                <a:buChar char="§"/>
              </a:pPr>
              <a:r>
                <a:rPr lang="en-US" altLang="en-US" sz="1200">
                  <a:solidFill>
                    <a:schemeClr val="bg1"/>
                  </a:solidFill>
                </a:rPr>
                <a:t>Kontribusi pemikiran dan Ide</a:t>
              </a:r>
            </a:p>
            <a:p>
              <a:pPr eaLnBrk="1" hangingPunct="1">
                <a:buFont typeface="Wingdings" panose="05000000000000000000" pitchFamily="2" charset="2"/>
                <a:buChar char="§"/>
              </a:pPr>
              <a:r>
                <a:rPr lang="en-US" altLang="en-US" sz="1200">
                  <a:solidFill>
                    <a:schemeClr val="bg1"/>
                  </a:solidFill>
                </a:rPr>
                <a:t>Menggerakkan sekolah, kampus, Pondok Psantren dll</a:t>
              </a:r>
            </a:p>
          </p:txBody>
        </p:sp>
        <p:sp>
          <p:nvSpPr>
            <p:cNvPr id="297991" name="TextBox 6">
              <a:extLst>
                <a:ext uri="{FF2B5EF4-FFF2-40B4-BE49-F238E27FC236}">
                  <a16:creationId xmlns:a16="http://schemas.microsoft.com/office/drawing/2014/main" id="{6228A884-54E5-4E6B-8CE8-133D7F9734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7608" y="5262299"/>
              <a:ext cx="259228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31775" indent="-231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Font typeface="Wingdings" panose="05000000000000000000" pitchFamily="2" charset="2"/>
                <a:buChar char="§"/>
              </a:pPr>
              <a:r>
                <a:rPr lang="en-US" altLang="en-US" sz="1200">
                  <a:solidFill>
                    <a:schemeClr val="bg1"/>
                  </a:solidFill>
                </a:rPr>
                <a:t>Menjadi Pelopor /berpartisipasi aktif</a:t>
              </a:r>
            </a:p>
            <a:p>
              <a:pPr eaLnBrk="1" hangingPunct="1">
                <a:buFont typeface="Wingdings" panose="05000000000000000000" pitchFamily="2" charset="2"/>
                <a:buChar char="§"/>
              </a:pPr>
              <a:r>
                <a:rPr lang="en-US" altLang="en-US" sz="1200">
                  <a:solidFill>
                    <a:schemeClr val="bg1"/>
                  </a:solidFill>
                </a:rPr>
                <a:t>Kontribusi nyata melalui program yg mendukung GNRM</a:t>
              </a:r>
            </a:p>
          </p:txBody>
        </p:sp>
        <p:sp>
          <p:nvSpPr>
            <p:cNvPr id="297992" name="TextBox 7">
              <a:extLst>
                <a:ext uri="{FF2B5EF4-FFF2-40B4-BE49-F238E27FC236}">
                  <a16:creationId xmlns:a16="http://schemas.microsoft.com/office/drawing/2014/main" id="{C0DCD976-CB80-4A83-B483-20B6022EE2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520" y="5437673"/>
              <a:ext cx="2736304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31775" indent="-231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Font typeface="Wingdings" panose="05000000000000000000" pitchFamily="2" charset="2"/>
                <a:buChar char="§"/>
              </a:pPr>
              <a:r>
                <a:rPr lang="en-US" altLang="en-US" sz="1200">
                  <a:solidFill>
                    <a:schemeClr val="bg1"/>
                  </a:solidFill>
                </a:rPr>
                <a:t>Menjadi Pelopor /berpartisipasi aktif</a:t>
              </a:r>
            </a:p>
            <a:p>
              <a:pPr eaLnBrk="1" hangingPunct="1">
                <a:buFont typeface="Wingdings" panose="05000000000000000000" pitchFamily="2" charset="2"/>
                <a:buChar char="§"/>
              </a:pPr>
              <a:r>
                <a:rPr lang="en-US" altLang="en-US" sz="1200">
                  <a:solidFill>
                    <a:schemeClr val="bg1"/>
                  </a:solidFill>
                </a:rPr>
                <a:t>Kontribusi sumberdaya rumahtangga/komunitas</a:t>
              </a:r>
            </a:p>
            <a:p>
              <a:pPr eaLnBrk="1" hangingPunct="1">
                <a:buFont typeface="Wingdings" panose="05000000000000000000" pitchFamily="2" charset="2"/>
                <a:buChar char="§"/>
              </a:pPr>
              <a:r>
                <a:rPr lang="en-US" altLang="en-US" sz="1200">
                  <a:solidFill>
                    <a:schemeClr val="bg1"/>
                  </a:solidFill>
                </a:rPr>
                <a:t>Inisiasi kegiatan –kegi`atan nyata</a:t>
              </a:r>
            </a:p>
          </p:txBody>
        </p:sp>
        <p:sp>
          <p:nvSpPr>
            <p:cNvPr id="297993" name="TextBox 8">
              <a:extLst>
                <a:ext uri="{FF2B5EF4-FFF2-40B4-BE49-F238E27FC236}">
                  <a16:creationId xmlns:a16="http://schemas.microsoft.com/office/drawing/2014/main" id="{58B4B420-84E2-4A3D-BE4E-FA6822A561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816" y="3284984"/>
              <a:ext cx="2304256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31775" indent="-231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Font typeface="Wingdings" panose="05000000000000000000" pitchFamily="2" charset="2"/>
                <a:buChar char="§"/>
              </a:pPr>
              <a:r>
                <a:rPr lang="en-US" altLang="en-US" sz="1200">
                  <a:solidFill>
                    <a:schemeClr val="bg1"/>
                  </a:solidFill>
                </a:rPr>
                <a:t>Berlakukan kebijakan utk m’kung pembentukan konsorsium GNRM</a:t>
              </a:r>
            </a:p>
            <a:p>
              <a:pPr eaLnBrk="1" hangingPunct="1">
                <a:buFont typeface="Wingdings" panose="05000000000000000000" pitchFamily="2" charset="2"/>
                <a:buChar char="§"/>
              </a:pPr>
              <a:r>
                <a:rPr lang="en-US" altLang="en-US" sz="1200">
                  <a:solidFill>
                    <a:schemeClr val="bg1"/>
                  </a:solidFill>
                </a:rPr>
                <a:t>Mengalokasikan angaran (APBN/APBD)</a:t>
              </a:r>
            </a:p>
            <a:p>
              <a:pPr eaLnBrk="1" hangingPunct="1">
                <a:buFont typeface="Wingdings" panose="05000000000000000000" pitchFamily="2" charset="2"/>
                <a:buChar char="§"/>
              </a:pPr>
              <a:r>
                <a:rPr lang="en-US" altLang="en-US" sz="1200">
                  <a:solidFill>
                    <a:schemeClr val="bg1"/>
                  </a:solidFill>
                </a:rPr>
                <a:t>Menggerakkan aparat pemerintah</a:t>
              </a:r>
            </a:p>
          </p:txBody>
        </p:sp>
        <p:sp>
          <p:nvSpPr>
            <p:cNvPr id="297994" name="TextBox 9">
              <a:extLst>
                <a:ext uri="{FF2B5EF4-FFF2-40B4-BE49-F238E27FC236}">
                  <a16:creationId xmlns:a16="http://schemas.microsoft.com/office/drawing/2014/main" id="{89A1C216-DDA8-4B77-9F70-4B45A44EDA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32" y="2722568"/>
              <a:ext cx="183569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31775" indent="-231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chemeClr val="bg1"/>
                  </a:solidFill>
                </a:rPr>
                <a:t>Penyelengara </a:t>
              </a:r>
            </a:p>
            <a:p>
              <a:pPr eaLnBrk="1" hangingPunct="1"/>
              <a:r>
                <a:rPr lang="en-US" altLang="en-US" sz="1400" b="1">
                  <a:solidFill>
                    <a:schemeClr val="bg1"/>
                  </a:solidFill>
                </a:rPr>
                <a:t>Negara</a:t>
              </a:r>
            </a:p>
          </p:txBody>
        </p:sp>
        <p:sp>
          <p:nvSpPr>
            <p:cNvPr id="297995" name="TextBox 10">
              <a:extLst>
                <a:ext uri="{FF2B5EF4-FFF2-40B4-BE49-F238E27FC236}">
                  <a16:creationId xmlns:a16="http://schemas.microsoft.com/office/drawing/2014/main" id="{80429389-1B39-4D91-B31F-63464AE384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96744" y="2802708"/>
              <a:ext cx="212372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31775" indent="-231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/>
              <a:r>
                <a:rPr lang="en-US" altLang="en-US" sz="1400" b="1">
                  <a:solidFill>
                    <a:schemeClr val="bg1"/>
                  </a:solidFill>
                </a:rPr>
                <a:t>Dunia</a:t>
              </a:r>
            </a:p>
            <a:p>
              <a:pPr algn="r" eaLnBrk="1" hangingPunct="1"/>
              <a:r>
                <a:rPr lang="en-US" altLang="en-US" sz="1400" b="1">
                  <a:solidFill>
                    <a:schemeClr val="bg1"/>
                  </a:solidFill>
                </a:rPr>
                <a:t>Pendidikan/Akademisi</a:t>
              </a:r>
            </a:p>
          </p:txBody>
        </p:sp>
        <p:sp>
          <p:nvSpPr>
            <p:cNvPr id="297996" name="TextBox 11">
              <a:extLst>
                <a:ext uri="{FF2B5EF4-FFF2-40B4-BE49-F238E27FC236}">
                  <a16:creationId xmlns:a16="http://schemas.microsoft.com/office/drawing/2014/main" id="{30F8271D-10BC-46A5-B2A1-9AB8AF1A16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3096" y="4797152"/>
              <a:ext cx="21237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31775" indent="-231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/>
              <a:r>
                <a:rPr lang="en-US" altLang="en-US" sz="1400" b="1">
                  <a:solidFill>
                    <a:schemeClr val="bg1"/>
                  </a:solidFill>
                </a:rPr>
                <a:t>Dunia Usaha</a:t>
              </a:r>
            </a:p>
          </p:txBody>
        </p:sp>
        <p:sp>
          <p:nvSpPr>
            <p:cNvPr id="297997" name="TextBox 12">
              <a:extLst>
                <a:ext uri="{FF2B5EF4-FFF2-40B4-BE49-F238E27FC236}">
                  <a16:creationId xmlns:a16="http://schemas.microsoft.com/office/drawing/2014/main" id="{89E19E95-FD0F-4100-8632-82FCCE0195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232" y="4941168"/>
              <a:ext cx="21237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31775" indent="-231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chemeClr val="bg1"/>
                  </a:solidFill>
                </a:rPr>
                <a:t>Masyarakat/Komunitas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F64E292-292C-47AE-82E3-D9DB9C64127A}"/>
                </a:ext>
              </a:extLst>
            </p:cNvPr>
            <p:cNvCxnSpPr/>
            <p:nvPr/>
          </p:nvCxnSpPr>
          <p:spPr>
            <a:xfrm>
              <a:off x="422411" y="3226967"/>
              <a:ext cx="1828891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D7B8E6B-489D-480F-BD9D-C0D47596B304}"/>
                </a:ext>
              </a:extLst>
            </p:cNvPr>
            <p:cNvCxnSpPr/>
            <p:nvPr/>
          </p:nvCxnSpPr>
          <p:spPr>
            <a:xfrm>
              <a:off x="381134" y="5260790"/>
              <a:ext cx="210354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6A2BC6B-BD35-4F26-BCBC-043C461AE53E}"/>
                </a:ext>
              </a:extLst>
            </p:cNvPr>
            <p:cNvCxnSpPr/>
            <p:nvPr/>
          </p:nvCxnSpPr>
          <p:spPr>
            <a:xfrm>
              <a:off x="6083719" y="3273011"/>
              <a:ext cx="265284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95ED7D1-6174-4B1D-81D7-BF3E78262836}"/>
                </a:ext>
              </a:extLst>
            </p:cNvPr>
            <p:cNvCxnSpPr/>
            <p:nvPr/>
          </p:nvCxnSpPr>
          <p:spPr>
            <a:xfrm>
              <a:off x="6515540" y="5084557"/>
              <a:ext cx="219562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19B38C6-D0CF-46A6-89C1-94BAAA113684}"/>
                </a:ext>
              </a:extLst>
            </p:cNvPr>
            <p:cNvCxnSpPr/>
            <p:nvPr/>
          </p:nvCxnSpPr>
          <p:spPr>
            <a:xfrm flipH="1" flipV="1">
              <a:off x="6169448" y="4913087"/>
              <a:ext cx="339742" cy="17782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3A6FF09-42BE-4E0A-9B75-1C64BCB425DD}"/>
                </a:ext>
              </a:extLst>
            </p:cNvPr>
            <p:cNvCxnSpPr/>
            <p:nvPr/>
          </p:nvCxnSpPr>
          <p:spPr>
            <a:xfrm flipH="1">
              <a:off x="5669361" y="3261897"/>
              <a:ext cx="431822" cy="25879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44F6002-7D46-4FA7-B3B2-11A9BE183DEE}"/>
                </a:ext>
              </a:extLst>
            </p:cNvPr>
            <p:cNvCxnSpPr/>
            <p:nvPr/>
          </p:nvCxnSpPr>
          <p:spPr>
            <a:xfrm flipH="1">
              <a:off x="2489439" y="5103609"/>
              <a:ext cx="322279" cy="15400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B5B867C-14C5-4E06-A005-293F881087AD}"/>
                </a:ext>
              </a:extLst>
            </p:cNvPr>
            <p:cNvCxnSpPr/>
            <p:nvPr/>
          </p:nvCxnSpPr>
          <p:spPr>
            <a:xfrm flipH="1" flipV="1">
              <a:off x="2224314" y="3220617"/>
              <a:ext cx="327041" cy="1508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7987" name="Rectangle 35">
            <a:extLst>
              <a:ext uri="{FF2B5EF4-FFF2-40B4-BE49-F238E27FC236}">
                <a16:creationId xmlns:a16="http://schemas.microsoft.com/office/drawing/2014/main" id="{34E66564-C761-46DB-BD2E-9A82E051C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739" y="388939"/>
            <a:ext cx="77041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4400" dirty="0" err="1">
                <a:latin typeface="Stencil" panose="040409050D0802020404" pitchFamily="82" charset="0"/>
              </a:rPr>
              <a:t>Peran</a:t>
            </a:r>
            <a:r>
              <a:rPr lang="en-US" altLang="en-US" sz="4400" dirty="0">
                <a:latin typeface="Stencil" panose="040409050D0802020404" pitchFamily="82" charset="0"/>
              </a:rPr>
              <a:t> /</a:t>
            </a:r>
            <a:r>
              <a:rPr lang="en-US" altLang="en-US" sz="4400" dirty="0" err="1">
                <a:latin typeface="Stencil" panose="040409050D0802020404" pitchFamily="82" charset="0"/>
              </a:rPr>
              <a:t>kontribusi</a:t>
            </a:r>
            <a:endParaRPr lang="en-US" altLang="en-US" sz="4400" dirty="0">
              <a:latin typeface="Stencil" panose="040409050D0802020404" pitchFamily="82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en-US" altLang="en-US" sz="4400" dirty="0">
                <a:latin typeface="Stencil" panose="040409050D0802020404" pitchFamily="82" charset="0"/>
              </a:rPr>
              <a:t>yang </a:t>
            </a:r>
            <a:r>
              <a:rPr lang="en-US" altLang="en-US" sz="4400" dirty="0" err="1">
                <a:latin typeface="Stencil" panose="040409050D0802020404" pitchFamily="82" charset="0"/>
              </a:rPr>
              <a:t>diharapkan</a:t>
            </a:r>
            <a:r>
              <a:rPr lang="en-US" altLang="en-US" sz="2400" b="1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DE9BE7-ADEE-431D-8610-6A764965A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9" y="0"/>
            <a:ext cx="9877001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7E654-AB5B-4DC8-823D-CDE968F1D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167439"/>
            <a:ext cx="213360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5B8E7B8-2DDC-48B4-8FAC-E6D98211BD52}" type="slidenum">
              <a:rPr lang="en-AU" altLang="en-US">
                <a:solidFill>
                  <a:srgbClr val="898989"/>
                </a:solidFill>
              </a:rPr>
              <a:pPr eaLnBrk="1" hangingPunct="1"/>
              <a:t>24</a:t>
            </a:fld>
            <a:endParaRPr lang="en-AU" altLang="en-US">
              <a:solidFill>
                <a:srgbClr val="89898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EF62FF-8A5A-4395-ABF2-96B560B58B7A}"/>
              </a:ext>
            </a:extLst>
          </p:cNvPr>
          <p:cNvSpPr/>
          <p:nvPr/>
        </p:nvSpPr>
        <p:spPr>
          <a:xfrm>
            <a:off x="2054863" y="962553"/>
            <a:ext cx="6043642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000" b="1" dirty="0">
                <a:ln/>
                <a:solidFill>
                  <a:srgbClr val="29FB19"/>
                </a:solidFill>
                <a:latin typeface="Berlin Sans FB Demi" pitchFamily="34" charset="0"/>
                <a:ea typeface="MS PGothic" pitchFamily="34" charset="-128"/>
              </a:rPr>
              <a:t>MAHASISWA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7511DB2-C000-4AB3-8011-863AC872C2B4}"/>
              </a:ext>
            </a:extLst>
          </p:cNvPr>
          <p:cNvSpPr/>
          <p:nvPr/>
        </p:nvSpPr>
        <p:spPr>
          <a:xfrm>
            <a:off x="1545063" y="4959343"/>
            <a:ext cx="4275633" cy="936104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SELALU MENGGUNAKAN </a:t>
            </a:r>
          </a:p>
          <a:p>
            <a:pPr algn="ctr">
              <a:defRPr/>
            </a:pPr>
            <a:r>
              <a:rPr lang="en-A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AKAL PIKIRAN  &amp; HATI NURANI</a:t>
            </a:r>
            <a:endParaRPr lang="id-ID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1AC111D-1602-4797-9277-232AA1052369}"/>
              </a:ext>
            </a:extLst>
          </p:cNvPr>
          <p:cNvSpPr/>
          <p:nvPr/>
        </p:nvSpPr>
        <p:spPr>
          <a:xfrm>
            <a:off x="2654631" y="6054892"/>
            <a:ext cx="4765449" cy="59021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PENGAWAL TATANAN MASYARAKAT, NEGARA DAN BANGSA</a:t>
            </a:r>
            <a:endParaRPr lang="id-ID" sz="2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45D246-1065-4E04-B5B2-445146226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22CB9FA-044C-4BD2-9D65-6447B8BCB40F}" type="slidenum">
              <a:rPr lang="en-AU" altLang="en-US">
                <a:solidFill>
                  <a:srgbClr val="898989"/>
                </a:solidFill>
              </a:rPr>
              <a:pPr eaLnBrk="1" hangingPunct="1"/>
              <a:t>25</a:t>
            </a:fld>
            <a:endParaRPr lang="en-AU" altLang="en-US">
              <a:solidFill>
                <a:srgbClr val="898989"/>
              </a:solidFill>
            </a:endParaRPr>
          </a:p>
        </p:txBody>
      </p:sp>
      <p:pic>
        <p:nvPicPr>
          <p:cNvPr id="300035" name="Picture 2" descr="G:\2014\univ trisakti\tari-topeng.jpg">
            <a:extLst>
              <a:ext uri="{FF2B5EF4-FFF2-40B4-BE49-F238E27FC236}">
                <a16:creationId xmlns:a16="http://schemas.microsoft.com/office/drawing/2014/main" id="{55452BBA-9B15-4D10-92DC-CEE570399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" r="3619"/>
          <a:stretch>
            <a:fillRect/>
          </a:stretch>
        </p:blipFill>
        <p:spPr bwMode="auto">
          <a:xfrm>
            <a:off x="265471" y="0"/>
            <a:ext cx="95077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879F66-EDF7-4807-B92B-864787DA6DD5}"/>
              </a:ext>
            </a:extLst>
          </p:cNvPr>
          <p:cNvSpPr/>
          <p:nvPr/>
        </p:nvSpPr>
        <p:spPr>
          <a:xfrm>
            <a:off x="666720" y="1071546"/>
            <a:ext cx="5220072" cy="4832092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4400" b="1" dirty="0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66FF33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itchFamily="34" charset="0"/>
                <a:ea typeface="MS PGothic" pitchFamily="34" charset="-128"/>
              </a:rPr>
              <a:t>JANGAN MUDAH TERPENGARUH BUDAYA ASING DAN ARUS GLOBALISASI</a:t>
            </a:r>
          </a:p>
          <a:p>
            <a:pPr algn="ctr">
              <a:defRPr/>
            </a:pPr>
            <a:r>
              <a:rPr lang="en-AU" sz="4400" b="1" dirty="0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66FF33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entury Gothic" pitchFamily="34" charset="0"/>
                <a:ea typeface="MS PGothic" pitchFamily="34" charset="-128"/>
              </a:rPr>
              <a:t>YG ANCAM HANNAS</a:t>
            </a:r>
            <a:endParaRPr lang="en-US" sz="4400" b="1" dirty="0">
              <a:ln w="1270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66FF33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entury Gothic" pitchFamily="34" charset="0"/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 descr="G:\2014\univ trisakti\waspada-copet-merajalela-di-iims-2013-20130923215503.jpg">
            <a:extLst>
              <a:ext uri="{FF2B5EF4-FFF2-40B4-BE49-F238E27FC236}">
                <a16:creationId xmlns:a16="http://schemas.microsoft.com/office/drawing/2014/main" id="{B7F27D87-C216-4D6A-8FEB-CEF9F5B10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36000"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6" r="18367"/>
          <a:stretch>
            <a:fillRect/>
          </a:stretch>
        </p:blipFill>
        <p:spPr bwMode="auto">
          <a:xfrm>
            <a:off x="245805" y="0"/>
            <a:ext cx="94586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4F500C-F7CE-41DA-B575-EB00F9171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E7A523C-7A32-4FD0-9EFA-2DA8C8127038}" type="slidenum">
              <a:rPr lang="en-AU" altLang="en-US">
                <a:solidFill>
                  <a:srgbClr val="898989"/>
                </a:solidFill>
              </a:rPr>
              <a:pPr eaLnBrk="1" hangingPunct="1"/>
              <a:t>26</a:t>
            </a:fld>
            <a:endParaRPr lang="en-AU" altLang="en-US">
              <a:solidFill>
                <a:srgbClr val="89898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AD34EF-37CF-4E82-9C54-B1F4EB7AD04E}"/>
              </a:ext>
            </a:extLst>
          </p:cNvPr>
          <p:cNvSpPr/>
          <p:nvPr/>
        </p:nvSpPr>
        <p:spPr>
          <a:xfrm>
            <a:off x="381000" y="4653137"/>
            <a:ext cx="9144000" cy="1877437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4000" b="1" dirty="0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ookman Old Style" pitchFamily="18" charset="0"/>
                <a:ea typeface="MS PGothic" pitchFamily="34" charset="-128"/>
              </a:rPr>
              <a:t>BERPIKIRLAH JERNIH, BIJAK NAMUN KRITIS </a:t>
            </a:r>
            <a:endParaRPr lang="en-AU" sz="3600" b="1" dirty="0">
              <a:ln w="1270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ookman Old Style" pitchFamily="18" charset="0"/>
              <a:ea typeface="MS PGothic" pitchFamily="34" charset="-128"/>
            </a:endParaRPr>
          </a:p>
          <a:p>
            <a:pPr algn="ctr">
              <a:defRPr/>
            </a:pPr>
            <a:r>
              <a:rPr lang="en-AU" sz="3600" b="1" dirty="0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ookman Old Style" pitchFamily="18" charset="0"/>
                <a:ea typeface="MS PGothic" pitchFamily="34" charset="-128"/>
              </a:rPr>
              <a:t>MELIHAT HAL-HAL YG ANEH </a:t>
            </a:r>
            <a:endParaRPr lang="en-US" sz="4000" b="1" dirty="0">
              <a:ln w="1270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ookman Old Style" pitchFamily="18" charset="0"/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D8FED8-8D84-4DFA-A9F2-E6321717B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6CC56DA-98A8-4919-BCB3-FA1F81EFE65B}" type="slidenum">
              <a:rPr lang="en-AU" altLang="en-US">
                <a:solidFill>
                  <a:srgbClr val="898989"/>
                </a:solidFill>
              </a:rPr>
              <a:pPr eaLnBrk="1" hangingPunct="1"/>
              <a:t>27</a:t>
            </a:fld>
            <a:endParaRPr lang="en-AU" altLang="en-US">
              <a:solidFill>
                <a:srgbClr val="898989"/>
              </a:solidFill>
            </a:endParaRPr>
          </a:p>
        </p:txBody>
      </p:sp>
      <p:pic>
        <p:nvPicPr>
          <p:cNvPr id="308227" name="Picture 2" descr="C:\Users\compaq presario\Pictures\pemuda\Cover Bangga Indonesia.jpg">
            <a:extLst>
              <a:ext uri="{FF2B5EF4-FFF2-40B4-BE49-F238E27FC236}">
                <a16:creationId xmlns:a16="http://schemas.microsoft.com/office/drawing/2014/main" id="{440AD677-065F-4ABB-A6B6-28BDFE490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4387" t="3720" r="4588" b="11819"/>
          <a:stretch>
            <a:fillRect/>
          </a:stretch>
        </p:blipFill>
        <p:spPr bwMode="auto">
          <a:xfrm>
            <a:off x="338544" y="0"/>
            <a:ext cx="923375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62" name="Picture 14" descr="E:\HERTASNING\DANREM 2017\REVOLUSI MENTAL\images-6.jpg">
            <a:extLst>
              <a:ext uri="{FF2B5EF4-FFF2-40B4-BE49-F238E27FC236}">
                <a16:creationId xmlns:a16="http://schemas.microsoft.com/office/drawing/2014/main" id="{B6AB936F-DB39-4B47-BD13-1B1A77403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13048" y="4694574"/>
            <a:ext cx="3203848" cy="18307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4131" name="Slide Number Placeholder 1">
            <a:extLst>
              <a:ext uri="{FF2B5EF4-FFF2-40B4-BE49-F238E27FC236}">
                <a16:creationId xmlns:a16="http://schemas.microsoft.com/office/drawing/2014/main" id="{BD10A958-B0E7-4824-A5D1-A4E632A9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329488" y="651986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E8F382D-07E6-4D0D-A0DE-62AF7360B30B}" type="slidenum">
              <a:rPr lang="en-AU" altLang="en-US" sz="1800" b="1">
                <a:solidFill>
                  <a:schemeClr val="bg1"/>
                </a:solidFill>
              </a:rPr>
              <a:pPr eaLnBrk="1" hangingPunct="1"/>
              <a:t>28</a:t>
            </a:fld>
            <a:endParaRPr lang="en-AU" altLang="en-US" sz="1800" b="1">
              <a:solidFill>
                <a:schemeClr val="bg1"/>
              </a:solidFill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8F8751B-3B3D-4FA1-BD6D-8DC31E1DC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568" y="1624732"/>
            <a:ext cx="79928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i="1" spc="300" dirty="0" err="1">
                <a:solidFill>
                  <a:prstClr val="white"/>
                </a:solidFill>
                <a:effectLst>
                  <a:glow rad="254000">
                    <a:prstClr val="black"/>
                  </a:glow>
                </a:effectLst>
                <a:latin typeface="Brush Script MT" pitchFamily="66" charset="0"/>
                <a:ea typeface="MS PGothic" pitchFamily="34" charset="-128"/>
                <a:cs typeface="Calibri" pitchFamily="34" charset="0"/>
              </a:rPr>
              <a:t>Selamat</a:t>
            </a:r>
            <a:r>
              <a:rPr lang="en-US" sz="4800" i="1" spc="300" dirty="0">
                <a:solidFill>
                  <a:prstClr val="white"/>
                </a:solidFill>
                <a:effectLst>
                  <a:glow rad="254000">
                    <a:prstClr val="black"/>
                  </a:glow>
                </a:effectLst>
                <a:latin typeface="Brush Script MT" pitchFamily="66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en-US" sz="4800" i="1" spc="300" dirty="0" err="1">
                <a:solidFill>
                  <a:prstClr val="white"/>
                </a:solidFill>
                <a:effectLst>
                  <a:glow rad="254000">
                    <a:prstClr val="black"/>
                  </a:glow>
                </a:effectLst>
                <a:latin typeface="Brush Script MT" pitchFamily="66" charset="0"/>
                <a:ea typeface="MS PGothic" pitchFamily="34" charset="-128"/>
                <a:cs typeface="Calibri" pitchFamily="34" charset="0"/>
              </a:rPr>
              <a:t>Belajar</a:t>
            </a:r>
            <a:r>
              <a:rPr lang="en-US" sz="4800" i="1" spc="300" dirty="0">
                <a:solidFill>
                  <a:prstClr val="white"/>
                </a:solidFill>
                <a:effectLst>
                  <a:glow rad="254000">
                    <a:prstClr val="black"/>
                  </a:glow>
                </a:effectLst>
                <a:latin typeface="Brush Script MT" pitchFamily="66" charset="0"/>
                <a:ea typeface="MS PGothic" pitchFamily="34" charset="-128"/>
                <a:cs typeface="Calibri" pitchFamily="34" charset="0"/>
              </a:rPr>
              <a:t> &amp; </a:t>
            </a:r>
            <a:r>
              <a:rPr lang="en-US" sz="4800" i="1" spc="300" dirty="0" err="1">
                <a:solidFill>
                  <a:prstClr val="white"/>
                </a:solidFill>
                <a:effectLst>
                  <a:glow rad="254000">
                    <a:prstClr val="black"/>
                  </a:glow>
                </a:effectLst>
                <a:latin typeface="Brush Script MT" pitchFamily="66" charset="0"/>
                <a:ea typeface="MS PGothic" pitchFamily="34" charset="-128"/>
                <a:cs typeface="Calibri" pitchFamily="34" charset="0"/>
              </a:rPr>
              <a:t>Berkarya</a:t>
            </a:r>
            <a:r>
              <a:rPr lang="en-US" sz="4800" i="1" spc="300" dirty="0">
                <a:solidFill>
                  <a:prstClr val="white"/>
                </a:solidFill>
                <a:effectLst>
                  <a:glow rad="254000">
                    <a:prstClr val="black"/>
                  </a:glow>
                </a:effectLst>
                <a:latin typeface="Brush Script MT" pitchFamily="66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en-US" sz="4800" i="1" spc="300" dirty="0" err="1">
                <a:solidFill>
                  <a:prstClr val="white"/>
                </a:solidFill>
                <a:effectLst>
                  <a:glow rad="254000">
                    <a:prstClr val="black"/>
                  </a:glow>
                </a:effectLst>
                <a:latin typeface="Brush Script MT" pitchFamily="66" charset="0"/>
                <a:ea typeface="MS PGothic" pitchFamily="34" charset="-128"/>
                <a:cs typeface="Calibri" pitchFamily="34" charset="0"/>
              </a:rPr>
              <a:t>Untuk</a:t>
            </a:r>
            <a:r>
              <a:rPr lang="en-US" sz="4800" i="1" spc="300" dirty="0">
                <a:solidFill>
                  <a:prstClr val="white"/>
                </a:solidFill>
                <a:effectLst>
                  <a:glow rad="254000">
                    <a:prstClr val="black"/>
                  </a:glow>
                </a:effectLst>
                <a:latin typeface="Brush Script MT" pitchFamily="66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en-US" sz="4800" i="1" spc="300" dirty="0" err="1">
                <a:solidFill>
                  <a:prstClr val="white"/>
                </a:solidFill>
                <a:effectLst>
                  <a:glow rad="254000">
                    <a:prstClr val="black"/>
                  </a:glow>
                </a:effectLst>
                <a:latin typeface="Brush Script MT" pitchFamily="66" charset="0"/>
                <a:ea typeface="MS PGothic" pitchFamily="34" charset="-128"/>
                <a:cs typeface="Calibri" pitchFamily="34" charset="0"/>
              </a:rPr>
              <a:t>Menyiapkan</a:t>
            </a:r>
            <a:r>
              <a:rPr lang="en-US" sz="4800" i="1" spc="300" dirty="0">
                <a:solidFill>
                  <a:prstClr val="white"/>
                </a:solidFill>
                <a:effectLst>
                  <a:glow rad="254000">
                    <a:prstClr val="black"/>
                  </a:glow>
                </a:effectLst>
                <a:latin typeface="Brush Script MT" pitchFamily="66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en-US" sz="4800" i="1" spc="300" dirty="0" err="1">
                <a:solidFill>
                  <a:prstClr val="white"/>
                </a:solidFill>
                <a:effectLst>
                  <a:glow rad="254000">
                    <a:prstClr val="black"/>
                  </a:glow>
                </a:effectLst>
                <a:latin typeface="Brush Script MT" pitchFamily="66" charset="0"/>
                <a:ea typeface="MS PGothic" pitchFamily="34" charset="-128"/>
                <a:cs typeface="Calibri" pitchFamily="34" charset="0"/>
              </a:rPr>
              <a:t>diri</a:t>
            </a:r>
            <a:r>
              <a:rPr lang="en-US" sz="4800" i="1" spc="300" dirty="0">
                <a:solidFill>
                  <a:prstClr val="white"/>
                </a:solidFill>
                <a:effectLst>
                  <a:glow rad="254000">
                    <a:prstClr val="black"/>
                  </a:glow>
                </a:effectLst>
                <a:latin typeface="Brush Script MT" pitchFamily="66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en-US" sz="4800" i="1" spc="300" dirty="0" err="1">
                <a:solidFill>
                  <a:prstClr val="white"/>
                </a:solidFill>
                <a:effectLst>
                  <a:glow rad="254000">
                    <a:prstClr val="black"/>
                  </a:glow>
                </a:effectLst>
                <a:latin typeface="Brush Script MT" pitchFamily="66" charset="0"/>
                <a:ea typeface="MS PGothic" pitchFamily="34" charset="-128"/>
                <a:cs typeface="Calibri" pitchFamily="34" charset="0"/>
              </a:rPr>
              <a:t>menjadi</a:t>
            </a:r>
            <a:r>
              <a:rPr lang="en-US" sz="4800" i="1" spc="300" dirty="0">
                <a:solidFill>
                  <a:prstClr val="white"/>
                </a:solidFill>
                <a:effectLst>
                  <a:glow rad="254000">
                    <a:prstClr val="black"/>
                  </a:glow>
                </a:effectLst>
                <a:latin typeface="Brush Script MT" pitchFamily="66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en-US" sz="4800" i="1" spc="300" dirty="0" err="1">
                <a:solidFill>
                  <a:prstClr val="white"/>
                </a:solidFill>
                <a:effectLst>
                  <a:glow rad="254000">
                    <a:prstClr val="black"/>
                  </a:glow>
                </a:effectLst>
                <a:latin typeface="Brush Script MT" pitchFamily="66" charset="0"/>
                <a:ea typeface="MS PGothic" pitchFamily="34" charset="-128"/>
                <a:cs typeface="Calibri" pitchFamily="34" charset="0"/>
              </a:rPr>
              <a:t>sosok</a:t>
            </a:r>
            <a:r>
              <a:rPr lang="en-US" sz="4800" i="1" spc="300" dirty="0">
                <a:solidFill>
                  <a:prstClr val="white"/>
                </a:solidFill>
                <a:effectLst>
                  <a:glow rad="254000">
                    <a:prstClr val="black"/>
                  </a:glow>
                </a:effectLst>
                <a:latin typeface="Brush Script MT" pitchFamily="66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en-US" sz="4800" i="1" spc="300" dirty="0" err="1">
                <a:solidFill>
                  <a:prstClr val="white"/>
                </a:solidFill>
                <a:effectLst>
                  <a:glow rad="254000">
                    <a:prstClr val="black"/>
                  </a:glow>
                </a:effectLst>
                <a:latin typeface="Brush Script MT" pitchFamily="66" charset="0"/>
                <a:ea typeface="MS PGothic" pitchFamily="34" charset="-128"/>
                <a:cs typeface="Calibri" pitchFamily="34" charset="0"/>
              </a:rPr>
              <a:t>Pemimpin</a:t>
            </a:r>
            <a:r>
              <a:rPr lang="en-US" sz="4800" i="1" spc="300" dirty="0">
                <a:solidFill>
                  <a:prstClr val="white"/>
                </a:solidFill>
                <a:effectLst>
                  <a:glow rad="254000">
                    <a:prstClr val="black"/>
                  </a:glow>
                </a:effectLst>
                <a:latin typeface="Brush Script MT" pitchFamily="66" charset="0"/>
                <a:ea typeface="MS PGothic" pitchFamily="34" charset="-128"/>
                <a:cs typeface="Calibri" pitchFamily="34" charset="0"/>
              </a:rPr>
              <a:t> Masa </a:t>
            </a:r>
            <a:r>
              <a:rPr lang="en-US" sz="4800" i="1" spc="300" dirty="0" err="1">
                <a:solidFill>
                  <a:prstClr val="white"/>
                </a:solidFill>
                <a:effectLst>
                  <a:glow rad="254000">
                    <a:prstClr val="black"/>
                  </a:glow>
                </a:effectLst>
                <a:latin typeface="Brush Script MT" pitchFamily="66" charset="0"/>
                <a:ea typeface="MS PGothic" pitchFamily="34" charset="-128"/>
                <a:cs typeface="Calibri" pitchFamily="34" charset="0"/>
              </a:rPr>
              <a:t>Depan</a:t>
            </a:r>
            <a:endParaRPr lang="en-US" sz="4800" i="1" spc="300" dirty="0">
              <a:solidFill>
                <a:prstClr val="white"/>
              </a:solidFill>
              <a:effectLst>
                <a:glow rad="254000">
                  <a:prstClr val="black"/>
                </a:glow>
              </a:effectLst>
              <a:latin typeface="Brush Script MT" pitchFamily="66" charset="0"/>
              <a:ea typeface="MS PGothic" pitchFamily="34" charset="-128"/>
              <a:cs typeface="Calibri" pitchFamily="34" charset="0"/>
            </a:endParaRPr>
          </a:p>
        </p:txBody>
      </p:sp>
      <p:pic>
        <p:nvPicPr>
          <p:cNvPr id="309261" name="Picture 13" descr="E:\HERTASNING\DANREM 2017\REVOLUSI MENTAL\Jufrianto-Wisuda-UHO-5.jpg">
            <a:extLst>
              <a:ext uri="{FF2B5EF4-FFF2-40B4-BE49-F238E27FC236}">
                <a16:creationId xmlns:a16="http://schemas.microsoft.com/office/drawing/2014/main" id="{C9C99CF3-A7F4-4A03-B7CC-6E3E7CB13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0100" y="3861048"/>
            <a:ext cx="2973061" cy="1974578"/>
          </a:xfrm>
          <a:prstGeom prst="ellipse">
            <a:avLst/>
          </a:prstGeom>
          <a:ln w="381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167F3219-20E7-4B57-9220-C1FAE61CF4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E25D33BA-E9B4-4B77-9E7A-A7081F9849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53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42CA4E-7BBB-4EBD-BE10-61F990EA8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948" y="4568498"/>
            <a:ext cx="2973060" cy="2129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951139-1581-4A4B-89D0-0F789E82D3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698" y="207150"/>
            <a:ext cx="1690741" cy="1529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41DA8B-398E-44D5-B009-FB1AEDC7A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1125" y="207150"/>
            <a:ext cx="1551963" cy="1564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G:\39-PIC\Bendera-Indonesia.bmp">
            <a:extLst>
              <a:ext uri="{FF2B5EF4-FFF2-40B4-BE49-F238E27FC236}">
                <a16:creationId xmlns:a16="http://schemas.microsoft.com/office/drawing/2014/main" id="{27F81D29-9784-4A99-85B0-235145D24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315" y="0"/>
            <a:ext cx="9645445" cy="6858000"/>
          </a:xfrm>
          <a:prstGeom prst="rect">
            <a:avLst/>
          </a:prstGeom>
          <a:ln>
            <a:solidFill>
              <a:srgbClr val="66FF99"/>
            </a:solidFill>
          </a:ln>
          <a:effectLst>
            <a:innerShdw blurRad="114300">
              <a:prstClr val="black"/>
            </a:innerShdw>
            <a:softEdge rad="127000"/>
          </a:effectLst>
        </p:spPr>
      </p:pic>
      <p:sp>
        <p:nvSpPr>
          <p:cNvPr id="317442" name="TextBox 1">
            <a:extLst>
              <a:ext uri="{FF2B5EF4-FFF2-40B4-BE49-F238E27FC236}">
                <a16:creationId xmlns:a16="http://schemas.microsoft.com/office/drawing/2014/main" id="{0459E94D-F771-468F-AF42-BC4160C88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20" y="2214555"/>
            <a:ext cx="8501122" cy="255454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8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Sekian</a:t>
            </a:r>
            <a:endParaRPr lang="en-US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  <a:p>
            <a:pPr algn="ctr" eaLnBrk="1" hangingPunct="1">
              <a:defRPr/>
            </a:pPr>
            <a:r>
              <a:rPr lang="en-US" sz="8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Terima</a:t>
            </a:r>
            <a:r>
              <a:rPr lang="id-ID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K</a:t>
            </a:r>
            <a:r>
              <a:rPr lang="en-US" sz="8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asih</a:t>
            </a:r>
            <a:endParaRPr lang="en-US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09252" name="Picture 2">
            <a:extLst>
              <a:ext uri="{FF2B5EF4-FFF2-40B4-BE49-F238E27FC236}">
                <a16:creationId xmlns:a16="http://schemas.microsoft.com/office/drawing/2014/main" id="{9585986F-773F-4AF1-ADF3-9FFF087FC49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7257" y="5312980"/>
            <a:ext cx="2251869" cy="1529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9254" name="Picture 4">
            <a:extLst>
              <a:ext uri="{FF2B5EF4-FFF2-40B4-BE49-F238E27FC236}">
                <a16:creationId xmlns:a16="http://schemas.microsoft.com/office/drawing/2014/main" id="{F21B82A6-F7A3-4E2E-B35E-13B786E14AE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50" y="5357814"/>
            <a:ext cx="2536726" cy="1500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9255" name="Picture 6">
            <a:extLst>
              <a:ext uri="{FF2B5EF4-FFF2-40B4-BE49-F238E27FC236}">
                <a16:creationId xmlns:a16="http://schemas.microsoft.com/office/drawing/2014/main" id="{FE87C9CB-6BC6-4350-A95E-483B9C6E1BE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1009" t="-34" r="4092" b="6163"/>
          <a:stretch>
            <a:fillRect/>
          </a:stretch>
        </p:blipFill>
        <p:spPr bwMode="auto">
          <a:xfrm>
            <a:off x="5056541" y="5342048"/>
            <a:ext cx="2272724" cy="1500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9256" name="Picture 5">
            <a:extLst>
              <a:ext uri="{FF2B5EF4-FFF2-40B4-BE49-F238E27FC236}">
                <a16:creationId xmlns:a16="http://schemas.microsoft.com/office/drawing/2014/main" id="{40140120-932D-4282-8734-246AA68FBAF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92760" y="5357814"/>
            <a:ext cx="2432298" cy="1500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>
    <p:sndAc>
      <p:stSnd>
        <p:snd r:embed="rId2" name="camera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>
            <a:extLst>
              <a:ext uri="{FF2B5EF4-FFF2-40B4-BE49-F238E27FC236}">
                <a16:creationId xmlns:a16="http://schemas.microsoft.com/office/drawing/2014/main" id="{A0E47FF6-CE53-43A8-A9E8-CB22E000E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3"/>
          <a:stretch>
            <a:fillRect/>
          </a:stretch>
        </p:blipFill>
        <p:spPr bwMode="auto">
          <a:xfrm>
            <a:off x="4191000" y="1588"/>
            <a:ext cx="533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adar">
            <a:extLst>
              <a:ext uri="{FF2B5EF4-FFF2-40B4-BE49-F238E27FC236}">
                <a16:creationId xmlns:a16="http://schemas.microsoft.com/office/drawing/2014/main" id="{2B44DF44-B35B-48A1-80D3-3452C6C34F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78181" y="6214872"/>
            <a:ext cx="75565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276" name="Text Box 21">
            <a:extLst>
              <a:ext uri="{FF2B5EF4-FFF2-40B4-BE49-F238E27FC236}">
                <a16:creationId xmlns:a16="http://schemas.microsoft.com/office/drawing/2014/main" id="{AE59E4C4-D667-4145-9077-6F4F69117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9747" y="6434138"/>
            <a:ext cx="2856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69C5C230-68C7-4EBB-BCAF-02238110F506}" type="slidenum">
              <a:rPr lang="en-US" altLang="en-US" sz="1600">
                <a:solidFill>
                  <a:srgbClr val="FFFFFF"/>
                </a:solidFill>
                <a:latin typeface="Bernard MT Condensed" panose="02050806060905020404" pitchFamily="18" charset="0"/>
                <a:sym typeface="Arial" panose="020B0604020202020204" pitchFamily="34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600">
              <a:solidFill>
                <a:srgbClr val="FFFFFF"/>
              </a:solidFill>
              <a:latin typeface="Bernard MT Condensed" panose="02050806060905020404" pitchFamily="18" charset="0"/>
              <a:sym typeface="Arial" panose="020B0604020202020204" pitchFamily="34" charset="0"/>
            </a:endParaRPr>
          </a:p>
        </p:txBody>
      </p:sp>
      <p:sp>
        <p:nvSpPr>
          <p:cNvPr id="54277" name="WordArt 5">
            <a:extLst>
              <a:ext uri="{FF2B5EF4-FFF2-40B4-BE49-F238E27FC236}">
                <a16:creationId xmlns:a16="http://schemas.microsoft.com/office/drawing/2014/main" id="{C46F45F9-BE38-4B22-B18C-22DFF3641C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0" y="228600"/>
            <a:ext cx="4121150" cy="427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RIWAYAT PENDIDIKAN</a:t>
            </a:r>
          </a:p>
        </p:txBody>
      </p:sp>
      <p:sp>
        <p:nvSpPr>
          <p:cNvPr id="54278" name="WordArt 6">
            <a:extLst>
              <a:ext uri="{FF2B5EF4-FFF2-40B4-BE49-F238E27FC236}">
                <a16:creationId xmlns:a16="http://schemas.microsoft.com/office/drawing/2014/main" id="{E8136AE5-4915-4C58-BF99-6AE8E37EF5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95688" y="1274763"/>
            <a:ext cx="1370012" cy="2968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DIK UM</a:t>
            </a:r>
          </a:p>
        </p:txBody>
      </p:sp>
      <p:sp>
        <p:nvSpPr>
          <p:cNvPr id="54279" name="Text Box 7">
            <a:extLst>
              <a:ext uri="{FF2B5EF4-FFF2-40B4-BE49-F238E27FC236}">
                <a16:creationId xmlns:a16="http://schemas.microsoft.com/office/drawing/2014/main" id="{622F0C63-B2A3-4EF2-AD7F-2A664B596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0" y="1571625"/>
            <a:ext cx="4038600" cy="1631950"/>
          </a:xfrm>
          <a:prstGeom prst="rect">
            <a:avLst/>
          </a:prstGeom>
          <a:solidFill>
            <a:srgbClr val="000000">
              <a:alpha val="8117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id-ID" altLang="id-ID" sz="2000" b="1">
                <a:solidFill>
                  <a:srgbClr val="FFC000"/>
                </a:solidFill>
                <a:latin typeface="Arial" panose="020B0604020202020204" pitchFamily="34" charset="0"/>
              </a:rPr>
              <a:t>SD		</a:t>
            </a:r>
            <a:r>
              <a:rPr lang="en-US" altLang="id-ID" sz="2000" b="1">
                <a:solidFill>
                  <a:srgbClr val="FFC000"/>
                </a:solidFill>
                <a:latin typeface="Arial" panose="020B0604020202020204" pitchFamily="34" charset="0"/>
              </a:rPr>
              <a:t>	</a:t>
            </a:r>
            <a:r>
              <a:rPr lang="id-ID" altLang="id-ID" sz="2000" b="1">
                <a:solidFill>
                  <a:srgbClr val="FFC000"/>
                </a:solidFill>
                <a:latin typeface="Arial" panose="020B0604020202020204" pitchFamily="34" charset="0"/>
              </a:rPr>
              <a:t>: 19</a:t>
            </a:r>
            <a:r>
              <a:rPr lang="en-US" altLang="id-ID" sz="2000" b="1">
                <a:solidFill>
                  <a:srgbClr val="FFC000"/>
                </a:solidFill>
                <a:latin typeface="Arial" panose="020B0604020202020204" pitchFamily="34" charset="0"/>
              </a:rPr>
              <a:t>86</a:t>
            </a:r>
            <a:endParaRPr lang="id-ID" altLang="id-ID" sz="2000" b="1">
              <a:solidFill>
                <a:srgbClr val="FFC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id-ID" altLang="id-ID" sz="2000" b="1">
                <a:solidFill>
                  <a:srgbClr val="FFC000"/>
                </a:solidFill>
                <a:latin typeface="Arial" panose="020B0604020202020204" pitchFamily="34" charset="0"/>
              </a:rPr>
              <a:t>SMP	</a:t>
            </a:r>
            <a:r>
              <a:rPr lang="en-US" altLang="id-ID" sz="2000" b="1">
                <a:solidFill>
                  <a:srgbClr val="FFC000"/>
                </a:solidFill>
                <a:latin typeface="Arial" panose="020B0604020202020204" pitchFamily="34" charset="0"/>
              </a:rPr>
              <a:t>	</a:t>
            </a:r>
            <a:r>
              <a:rPr lang="id-ID" altLang="id-ID" sz="2000" b="1">
                <a:solidFill>
                  <a:srgbClr val="FFC000"/>
                </a:solidFill>
                <a:latin typeface="Arial" panose="020B0604020202020204" pitchFamily="34" charset="0"/>
              </a:rPr>
              <a:t>: 19</a:t>
            </a:r>
            <a:r>
              <a:rPr lang="en-US" altLang="id-ID" sz="2000" b="1">
                <a:solidFill>
                  <a:srgbClr val="FFC000"/>
                </a:solidFill>
                <a:latin typeface="Arial" panose="020B0604020202020204" pitchFamily="34" charset="0"/>
              </a:rPr>
              <a:t>89</a:t>
            </a:r>
            <a:endParaRPr lang="id-ID" altLang="id-ID" sz="2000" b="1">
              <a:solidFill>
                <a:srgbClr val="FFC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id-ID" sz="2000" b="1">
                <a:solidFill>
                  <a:srgbClr val="FFC000"/>
                </a:solidFill>
                <a:latin typeface="Arial" panose="020B0604020202020204" pitchFamily="34" charset="0"/>
              </a:rPr>
              <a:t>MAN</a:t>
            </a:r>
            <a:r>
              <a:rPr lang="id-ID" altLang="id-ID" sz="2000" b="1">
                <a:solidFill>
                  <a:srgbClr val="FFC000"/>
                </a:solidFill>
                <a:latin typeface="Arial" panose="020B0604020202020204" pitchFamily="34" charset="0"/>
              </a:rPr>
              <a:t>	</a:t>
            </a:r>
            <a:r>
              <a:rPr lang="en-US" altLang="id-ID" sz="2000" b="1">
                <a:solidFill>
                  <a:srgbClr val="FFC000"/>
                </a:solidFill>
                <a:latin typeface="Arial" panose="020B0604020202020204" pitchFamily="34" charset="0"/>
              </a:rPr>
              <a:t>	</a:t>
            </a:r>
            <a:r>
              <a:rPr lang="id-ID" altLang="id-ID" sz="2000" b="1">
                <a:solidFill>
                  <a:srgbClr val="FFC000"/>
                </a:solidFill>
                <a:latin typeface="Arial" panose="020B0604020202020204" pitchFamily="34" charset="0"/>
              </a:rPr>
              <a:t>: 19</a:t>
            </a:r>
            <a:r>
              <a:rPr lang="en-US" altLang="id-ID" sz="2000" b="1">
                <a:solidFill>
                  <a:srgbClr val="FFC000"/>
                </a:solidFill>
                <a:latin typeface="Arial" panose="020B0604020202020204" pitchFamily="34" charset="0"/>
              </a:rPr>
              <a:t>92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id-ID" sz="2000" b="1">
                <a:solidFill>
                  <a:srgbClr val="FFC000"/>
                </a:solidFill>
                <a:latin typeface="Arial" panose="020B0604020202020204" pitchFamily="34" charset="0"/>
              </a:rPr>
              <a:t>S1  (STAI)		: 1996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id-ID" sz="2000" b="1">
                <a:solidFill>
                  <a:srgbClr val="FFC000"/>
                </a:solidFill>
                <a:latin typeface="Arial" panose="020B0604020202020204" pitchFamily="34" charset="0"/>
              </a:rPr>
              <a:t>S2  (UNHAN)	: 2016</a:t>
            </a:r>
            <a:endParaRPr lang="id-ID" altLang="id-ID" sz="2000" b="1">
              <a:solidFill>
                <a:srgbClr val="FFC000"/>
              </a:solidFill>
              <a:latin typeface="Arial" panose="020B0604020202020204" pitchFamily="34" charset="0"/>
            </a:endParaRPr>
          </a:p>
        </p:txBody>
      </p:sp>
      <p:sp>
        <p:nvSpPr>
          <p:cNvPr id="54280" name="WordArt 11">
            <a:extLst>
              <a:ext uri="{FF2B5EF4-FFF2-40B4-BE49-F238E27FC236}">
                <a16:creationId xmlns:a16="http://schemas.microsoft.com/office/drawing/2014/main" id="{D2DFCFF4-2959-4396-9CDD-EBA5FA429F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48201" y="4237039"/>
            <a:ext cx="1839913" cy="3127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DIK BANG SPES</a:t>
            </a:r>
          </a:p>
        </p:txBody>
      </p:sp>
      <p:sp>
        <p:nvSpPr>
          <p:cNvPr id="54281" name="Text Box 12">
            <a:extLst>
              <a:ext uri="{FF2B5EF4-FFF2-40B4-BE49-F238E27FC236}">
                <a16:creationId xmlns:a16="http://schemas.microsoft.com/office/drawing/2014/main" id="{29384D68-5371-44A0-A4AA-D78C12280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4694239"/>
            <a:ext cx="3659188" cy="1724025"/>
          </a:xfrm>
          <a:prstGeom prst="rect">
            <a:avLst/>
          </a:prstGeom>
          <a:solidFill>
            <a:srgbClr val="000000">
              <a:alpha val="8117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77507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77507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77507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7750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7750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7750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7750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7750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7750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SUSSAR PARA       </a:t>
            </a:r>
            <a:r>
              <a:rPr lang="id-ID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en-US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   </a:t>
            </a:r>
            <a:r>
              <a:rPr lang="id-ID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: 19</a:t>
            </a:r>
            <a:r>
              <a:rPr lang="en-US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99</a:t>
            </a:r>
            <a:endParaRPr lang="id-ID" altLang="id-ID" sz="1800" b="1">
              <a:solidFill>
                <a:srgbClr val="FFC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COMBAT INTEL  </a:t>
            </a:r>
            <a:r>
              <a:rPr lang="id-ID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   </a:t>
            </a:r>
            <a:r>
              <a:rPr lang="en-US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    </a:t>
            </a:r>
            <a:r>
              <a:rPr lang="id-ID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: 19</a:t>
            </a:r>
            <a:r>
              <a:rPr lang="en-US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99</a:t>
            </a:r>
            <a:endParaRPr lang="id-ID" altLang="id-ID" sz="1800" b="1">
              <a:solidFill>
                <a:srgbClr val="FFC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SUSDANKIPAN      </a:t>
            </a:r>
            <a:r>
              <a:rPr lang="id-ID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  </a:t>
            </a:r>
            <a:r>
              <a:rPr lang="en-US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  </a:t>
            </a:r>
            <a:r>
              <a:rPr lang="id-ID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: </a:t>
            </a:r>
            <a:r>
              <a:rPr lang="en-US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2003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SUSGUMIL MADYA  : 1993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SUSKASDIM               : 2014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id-ID" sz="1600" b="1">
                <a:solidFill>
                  <a:srgbClr val="FFC000"/>
                </a:solidFill>
                <a:latin typeface="Arial" panose="020B0604020202020204" pitchFamily="34" charset="0"/>
              </a:rPr>
              <a:t>DIKDANDIM                     : 2018</a:t>
            </a:r>
            <a:endParaRPr lang="id-ID" altLang="id-ID" sz="1800" b="1">
              <a:solidFill>
                <a:srgbClr val="FFC000"/>
              </a:solidFill>
              <a:latin typeface="Arial" panose="020B0604020202020204" pitchFamily="34" charset="0"/>
            </a:endParaRPr>
          </a:p>
        </p:txBody>
      </p:sp>
      <p:sp>
        <p:nvSpPr>
          <p:cNvPr id="54282" name="WordArt 5">
            <a:extLst>
              <a:ext uri="{FF2B5EF4-FFF2-40B4-BE49-F238E27FC236}">
                <a16:creationId xmlns:a16="http://schemas.microsoft.com/office/drawing/2014/main" id="{2B5E7FF4-8CAE-4B9D-8586-E4B6EDBF5E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52688" y="3714750"/>
            <a:ext cx="297815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DIK MILITER</a:t>
            </a:r>
          </a:p>
        </p:txBody>
      </p:sp>
      <p:sp>
        <p:nvSpPr>
          <p:cNvPr id="54283" name="WordArt 9">
            <a:extLst>
              <a:ext uri="{FF2B5EF4-FFF2-40B4-BE49-F238E27FC236}">
                <a16:creationId xmlns:a16="http://schemas.microsoft.com/office/drawing/2014/main" id="{1EE67659-E408-4F0F-B0F7-D593319F36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3914" y="4260850"/>
            <a:ext cx="1462087" cy="363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DIK BANG UM</a:t>
            </a:r>
          </a:p>
        </p:txBody>
      </p:sp>
      <p:sp>
        <p:nvSpPr>
          <p:cNvPr id="54284" name="Text Box 10">
            <a:extLst>
              <a:ext uri="{FF2B5EF4-FFF2-40B4-BE49-F238E27FC236}">
                <a16:creationId xmlns:a16="http://schemas.microsoft.com/office/drawing/2014/main" id="{A593259C-B43F-467A-9884-752BFC1AD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4776789"/>
            <a:ext cx="3249544" cy="1200329"/>
          </a:xfrm>
          <a:prstGeom prst="rect">
            <a:avLst/>
          </a:prstGeom>
          <a:solidFill>
            <a:srgbClr val="000000">
              <a:alpha val="8117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401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5401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401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5401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5401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401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401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401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401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SEPA PK               : 1998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id-ID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S</a:t>
            </a:r>
            <a:r>
              <a:rPr lang="en-US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US</a:t>
            </a:r>
            <a:r>
              <a:rPr lang="id-ID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SARCAB</a:t>
            </a:r>
            <a:r>
              <a:rPr lang="en-US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 IF</a:t>
            </a:r>
            <a:r>
              <a:rPr lang="id-ID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en-US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  </a:t>
            </a:r>
            <a:r>
              <a:rPr lang="id-ID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: 19</a:t>
            </a:r>
            <a:r>
              <a:rPr lang="en-US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99</a:t>
            </a:r>
            <a:endParaRPr lang="id-ID" altLang="id-ID" sz="1800" b="1">
              <a:solidFill>
                <a:srgbClr val="FFC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SELAPA IF          </a:t>
            </a:r>
            <a:r>
              <a:rPr lang="id-ID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en-US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id-ID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: </a:t>
            </a:r>
            <a:r>
              <a:rPr lang="en-US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2009</a:t>
            </a:r>
            <a:endParaRPr lang="id-ID" altLang="id-ID" sz="1800" b="1">
              <a:solidFill>
                <a:srgbClr val="FFC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id-ID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SESKOAD</a:t>
            </a:r>
            <a:r>
              <a:rPr lang="en-US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       </a:t>
            </a:r>
            <a:r>
              <a:rPr lang="id-ID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en-US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    </a:t>
            </a:r>
            <a:r>
              <a:rPr lang="id-ID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: </a:t>
            </a:r>
            <a:r>
              <a:rPr lang="en-US" altLang="id-ID" sz="1800" b="1">
                <a:solidFill>
                  <a:srgbClr val="FFC000"/>
                </a:solidFill>
                <a:latin typeface="Arial" panose="020B0604020202020204" pitchFamily="34" charset="0"/>
              </a:rPr>
              <a:t>2016</a:t>
            </a:r>
            <a:endParaRPr lang="id-ID" altLang="id-ID" sz="1800" b="1">
              <a:solidFill>
                <a:srgbClr val="FFC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>
            <a:extLst>
              <a:ext uri="{FF2B5EF4-FFF2-40B4-BE49-F238E27FC236}">
                <a16:creationId xmlns:a16="http://schemas.microsoft.com/office/drawing/2014/main" id="{CC15FDEE-81F4-4496-82A4-7D3733D52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3"/>
          <a:stretch>
            <a:fillRect/>
          </a:stretch>
        </p:blipFill>
        <p:spPr bwMode="auto">
          <a:xfrm>
            <a:off x="4191000" y="1"/>
            <a:ext cx="533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adar">
            <a:extLst>
              <a:ext uri="{FF2B5EF4-FFF2-40B4-BE49-F238E27FC236}">
                <a16:creationId xmlns:a16="http://schemas.microsoft.com/office/drawing/2014/main" id="{BF84A395-7ED7-466E-97B2-A358D61C5D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78181" y="6214872"/>
            <a:ext cx="75565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300" name="Text Box 21">
            <a:extLst>
              <a:ext uri="{FF2B5EF4-FFF2-40B4-BE49-F238E27FC236}">
                <a16:creationId xmlns:a16="http://schemas.microsoft.com/office/drawing/2014/main" id="{D1B51FE3-3EEC-494C-96FE-131B561E1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9747" y="6434138"/>
            <a:ext cx="2856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74935A90-E483-4DE0-A3CF-637EBE442C8D}" type="slidenum">
              <a:rPr lang="en-US" altLang="en-US" sz="1600">
                <a:solidFill>
                  <a:srgbClr val="FFFFFF"/>
                </a:solidFill>
                <a:latin typeface="Bernard MT Condensed" panose="02050806060905020404" pitchFamily="18" charset="0"/>
                <a:sym typeface="Arial" panose="020B0604020202020204" pitchFamily="34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600">
              <a:solidFill>
                <a:srgbClr val="FFFFFF"/>
              </a:solidFill>
              <a:latin typeface="Bernard MT Condensed" panose="02050806060905020404" pitchFamily="18" charset="0"/>
              <a:sym typeface="Arial" panose="020B0604020202020204" pitchFamily="34" charset="0"/>
            </a:endParaRPr>
          </a:p>
        </p:txBody>
      </p:sp>
      <p:sp>
        <p:nvSpPr>
          <p:cNvPr id="55301" name="WordArt 13">
            <a:extLst>
              <a:ext uri="{FF2B5EF4-FFF2-40B4-BE49-F238E27FC236}">
                <a16:creationId xmlns:a16="http://schemas.microsoft.com/office/drawing/2014/main" id="{C9FBB0EF-89CC-4B3E-8441-CA6DA022F0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500" y="381001"/>
            <a:ext cx="3657600" cy="352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0000FF"/>
                  </a:outerShdw>
                </a:effectLst>
                <a:latin typeface="Arial Black" panose="020B0A04020102020204" pitchFamily="34" charset="0"/>
              </a:rPr>
              <a:t>RIWAYAT JABATAN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CEC4AC0E-42C4-4ED8-AAEF-09E4CC40A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75" y="952501"/>
            <a:ext cx="7696200" cy="4094163"/>
          </a:xfrm>
          <a:prstGeom prst="rect">
            <a:avLst/>
          </a:prstGeom>
          <a:solidFill>
            <a:srgbClr val="000000">
              <a:alpha val="6313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AutoNum type="arabicPeriod"/>
              <a:tabLst>
                <a:tab pos="2795588" algn="l"/>
              </a:tabLst>
              <a:defRPr/>
            </a:pPr>
            <a:r>
              <a:rPr lang="en-US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   PAMA PUSSENIF</a:t>
            </a:r>
            <a:r>
              <a:rPr lang="id-ID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	</a:t>
            </a:r>
            <a:r>
              <a:rPr lang="en-US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	</a:t>
            </a:r>
            <a:r>
              <a:rPr lang="id-ID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	</a:t>
            </a:r>
            <a:r>
              <a:rPr lang="en-US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	</a:t>
            </a:r>
            <a:r>
              <a:rPr lang="id-ID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: 19</a:t>
            </a:r>
            <a:r>
              <a:rPr lang="en-US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98</a:t>
            </a:r>
          </a:p>
          <a:p>
            <a:pPr marL="342900" indent="-342900">
              <a:buFont typeface="Wingdings" pitchFamily="2" charset="2"/>
              <a:buAutoNum type="arabicPeriod"/>
              <a:tabLst>
                <a:tab pos="2795588" algn="l"/>
              </a:tabLst>
              <a:defRPr/>
            </a:pPr>
            <a:r>
              <a:rPr lang="en-US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   DANTON  MORSE KIBAN YONIF 144/JY	</a:t>
            </a:r>
            <a:r>
              <a:rPr lang="id-ID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: 19</a:t>
            </a:r>
            <a:r>
              <a:rPr lang="en-US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99</a:t>
            </a:r>
          </a:p>
          <a:p>
            <a:pPr marL="342900" indent="-342900">
              <a:tabLst>
                <a:tab pos="2795588" algn="l"/>
              </a:tabLst>
              <a:defRPr/>
            </a:pPr>
            <a:r>
              <a:rPr lang="en-US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3.	   PABINTAL YONIF 144/JY 		</a:t>
            </a:r>
            <a:r>
              <a:rPr lang="id-ID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	: </a:t>
            </a:r>
            <a:r>
              <a:rPr lang="en-US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2001</a:t>
            </a:r>
          </a:p>
          <a:p>
            <a:pPr marL="457200" indent="-457200">
              <a:buFontTx/>
              <a:buAutoNum type="arabicPeriod" startAt="4"/>
              <a:tabLst>
                <a:tab pos="2795588" algn="l"/>
              </a:tabLst>
              <a:defRPr/>
            </a:pPr>
            <a:r>
              <a:rPr lang="en-US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  PASI-3/PERS YONIF 144/JY </a:t>
            </a:r>
            <a:r>
              <a:rPr lang="id-ID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		: </a:t>
            </a:r>
            <a:r>
              <a:rPr lang="en-US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2002</a:t>
            </a:r>
          </a:p>
          <a:p>
            <a:pPr marL="457200" indent="-457200">
              <a:buFontTx/>
              <a:buAutoNum type="arabicPeriod" startAt="4"/>
              <a:tabLst>
                <a:tab pos="2795588" algn="l"/>
              </a:tabLst>
              <a:defRPr/>
            </a:pPr>
            <a:r>
              <a:rPr lang="en-US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  DANKIPAN C YONIF 144/JY </a:t>
            </a:r>
            <a:r>
              <a:rPr lang="id-ID" sz="2000" dirty="0">
                <a:solidFill>
                  <a:srgbClr val="FFC000"/>
                </a:solidFill>
                <a:latin typeface="Arial" charset="0"/>
                <a:cs typeface="Arial" charset="0"/>
              </a:rPr>
              <a:t> </a:t>
            </a:r>
            <a:r>
              <a:rPr lang="id-ID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	</a:t>
            </a:r>
            <a:r>
              <a:rPr lang="en-US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	</a:t>
            </a:r>
            <a:r>
              <a:rPr lang="id-ID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: </a:t>
            </a:r>
            <a:r>
              <a:rPr lang="en-US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2003</a:t>
            </a:r>
          </a:p>
          <a:p>
            <a:pPr marL="342900" indent="-342900">
              <a:buFont typeface="Wingdings" pitchFamily="2" charset="2"/>
              <a:buAutoNum type="arabicPeriod" startAt="6"/>
              <a:tabLst>
                <a:tab pos="2795588" algn="l"/>
              </a:tabLst>
              <a:defRPr/>
            </a:pPr>
            <a:r>
              <a:rPr lang="en-US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   DANKIMA YONIF 144/JY </a:t>
            </a:r>
            <a:r>
              <a:rPr lang="id-ID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			: </a:t>
            </a:r>
            <a:r>
              <a:rPr lang="en-US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2007</a:t>
            </a:r>
          </a:p>
          <a:p>
            <a:pPr marL="342900" indent="-342900">
              <a:buFont typeface="Wingdings" pitchFamily="2" charset="2"/>
              <a:buAutoNum type="arabicPeriod" startAt="7"/>
              <a:tabLst>
                <a:tab pos="2795588" algn="l"/>
              </a:tabLst>
              <a:defRPr/>
            </a:pPr>
            <a:r>
              <a:rPr lang="en-US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   GUMIL GOL VI PUSDIKTER	</a:t>
            </a:r>
            <a:r>
              <a:rPr lang="id-ID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	: </a:t>
            </a:r>
            <a:r>
              <a:rPr lang="en-US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2009</a:t>
            </a:r>
          </a:p>
          <a:p>
            <a:pPr marL="342900" indent="-342900">
              <a:buFont typeface="Wingdings" pitchFamily="2" charset="2"/>
              <a:buAutoNum type="arabicPeriod" startAt="8"/>
              <a:tabLst>
                <a:tab pos="2795588" algn="l"/>
              </a:tabLst>
              <a:defRPr/>
            </a:pPr>
            <a:r>
              <a:rPr lang="en-US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   KASIJIANBANGDIK PUSDIKTER	</a:t>
            </a:r>
            <a:r>
              <a:rPr lang="id-ID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	: </a:t>
            </a:r>
            <a:r>
              <a:rPr lang="en-US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2011</a:t>
            </a:r>
          </a:p>
          <a:p>
            <a:pPr marL="342900" indent="-342900">
              <a:buFont typeface="Wingdings" pitchFamily="2" charset="2"/>
              <a:buAutoNum type="arabicPeriod" startAt="9"/>
              <a:tabLst>
                <a:tab pos="2795588" algn="l"/>
              </a:tabLst>
              <a:defRPr/>
            </a:pPr>
            <a:r>
              <a:rPr lang="en-US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   KASIMIN PUSDIKTER	</a:t>
            </a:r>
            <a:r>
              <a:rPr lang="id-ID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		: </a:t>
            </a:r>
            <a:r>
              <a:rPr lang="en-US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2012</a:t>
            </a:r>
          </a:p>
          <a:p>
            <a:pPr marL="342900" indent="-342900">
              <a:buFont typeface="Wingdings" pitchFamily="2" charset="2"/>
              <a:buAutoNum type="arabicPeriod" startAt="10"/>
              <a:tabLst>
                <a:tab pos="2795588" algn="l"/>
              </a:tabLst>
              <a:defRPr/>
            </a:pPr>
            <a:r>
              <a:rPr lang="en-US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   KASITER KOREM 143/HO			</a:t>
            </a:r>
            <a:r>
              <a:rPr lang="id-ID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: </a:t>
            </a:r>
            <a:r>
              <a:rPr lang="en-US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2016</a:t>
            </a:r>
          </a:p>
          <a:p>
            <a:pPr marL="342900" indent="-342900">
              <a:buFont typeface="Wingdings" pitchFamily="2" charset="2"/>
              <a:buAutoNum type="arabicPeriod" startAt="10"/>
              <a:tabLst>
                <a:tab pos="2795588" algn="l"/>
              </a:tabLst>
              <a:defRPr/>
            </a:pPr>
            <a:r>
              <a:rPr lang="en-US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   DANDIM 1424/SINJAI			: 2018</a:t>
            </a:r>
          </a:p>
          <a:p>
            <a:pPr marL="342900" indent="-342900">
              <a:buFont typeface="Wingdings" pitchFamily="2" charset="2"/>
              <a:buAutoNum type="arabicPeriod" startAt="10"/>
              <a:tabLst>
                <a:tab pos="2795588" algn="l"/>
              </a:tabLst>
              <a:defRPr/>
            </a:pPr>
            <a:r>
              <a:rPr lang="en-US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   PADYA KBT STER MABES TNI		: 2020</a:t>
            </a:r>
          </a:p>
          <a:p>
            <a:pPr marL="342900" indent="-342900">
              <a:buFont typeface="Wingdings" pitchFamily="2" charset="2"/>
              <a:buAutoNum type="arabicPeriod" startAt="10"/>
              <a:tabLst>
                <a:tab pos="2795588" algn="l"/>
              </a:tabLst>
              <a:defRPr/>
            </a:pPr>
            <a:r>
              <a:rPr lang="en-US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   KASITER KASREM 101/ANT		: 2023</a:t>
            </a:r>
          </a:p>
        </p:txBody>
      </p:sp>
      <p:sp>
        <p:nvSpPr>
          <p:cNvPr id="55303" name="WordArt 6">
            <a:extLst>
              <a:ext uri="{FF2B5EF4-FFF2-40B4-BE49-F238E27FC236}">
                <a16:creationId xmlns:a16="http://schemas.microsoft.com/office/drawing/2014/main" id="{D86BFAC0-6747-43DE-B18B-9FFB81BADB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6951" y="5130800"/>
            <a:ext cx="5794375" cy="27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0000FF"/>
                  </a:outerShdw>
                </a:effectLst>
                <a:latin typeface="Arial Black" panose="020B0A04020102020204" pitchFamily="34" charset="0"/>
              </a:rPr>
              <a:t>RIWAYAT PENUGASAN </a:t>
            </a:r>
          </a:p>
        </p:txBody>
      </p:sp>
      <p:sp>
        <p:nvSpPr>
          <p:cNvPr id="55304" name="Text Box 7">
            <a:extLst>
              <a:ext uri="{FF2B5EF4-FFF2-40B4-BE49-F238E27FC236}">
                <a16:creationId xmlns:a16="http://schemas.microsoft.com/office/drawing/2014/main" id="{F2B1AFC1-F460-4E42-AE09-98AA34221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38" y="5461000"/>
            <a:ext cx="2646362" cy="1016000"/>
          </a:xfrm>
          <a:prstGeom prst="rect">
            <a:avLst/>
          </a:prstGeom>
          <a:solidFill>
            <a:srgbClr val="000000">
              <a:alpha val="6313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39725" indent="-339725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6257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6257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6257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6257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6257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257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257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257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257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id-ID" altLang="id-ID" sz="2000" b="1">
                <a:solidFill>
                  <a:srgbClr val="FFC000"/>
                </a:solidFill>
                <a:latin typeface="Arial Narrow" panose="020B0606020202030204" pitchFamily="34" charset="0"/>
              </a:rPr>
              <a:t>OPS </a:t>
            </a:r>
            <a:r>
              <a:rPr lang="en-US" altLang="id-ID" sz="2000" b="1">
                <a:solidFill>
                  <a:srgbClr val="FFC000"/>
                </a:solidFill>
                <a:latin typeface="Arial Narrow" panose="020B0606020202030204" pitchFamily="34" charset="0"/>
              </a:rPr>
              <a:t> AMBON</a:t>
            </a:r>
            <a:r>
              <a:rPr lang="id-ID" altLang="id-ID" sz="2000" b="1">
                <a:solidFill>
                  <a:srgbClr val="FFC000"/>
                </a:solidFill>
                <a:latin typeface="Arial Narrow" panose="020B0606020202030204" pitchFamily="34" charset="0"/>
              </a:rPr>
              <a:t> </a:t>
            </a:r>
            <a:r>
              <a:rPr lang="en-US" altLang="id-ID" sz="2000" b="1">
                <a:solidFill>
                  <a:srgbClr val="FFC000"/>
                </a:solidFill>
                <a:latin typeface="Arial Narrow" panose="020B0606020202030204" pitchFamily="34" charset="0"/>
              </a:rPr>
              <a:t> </a:t>
            </a:r>
            <a:r>
              <a:rPr lang="id-ID" altLang="id-ID" sz="2000" b="1">
                <a:solidFill>
                  <a:srgbClr val="FFC000"/>
                </a:solidFill>
                <a:latin typeface="Arial Narrow" panose="020B0606020202030204" pitchFamily="34" charset="0"/>
              </a:rPr>
              <a:t>: </a:t>
            </a:r>
            <a:r>
              <a:rPr lang="en-US" altLang="id-ID" sz="2000" b="1">
                <a:solidFill>
                  <a:srgbClr val="FFC000"/>
                </a:solidFill>
                <a:latin typeface="Arial Narrow" panose="020B0606020202030204" pitchFamily="34" charset="0"/>
              </a:rPr>
              <a:t> 2000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id-ID" altLang="id-ID" sz="2000" b="1">
                <a:solidFill>
                  <a:srgbClr val="FFC000"/>
                </a:solidFill>
                <a:latin typeface="Arial Narrow" panose="020B0606020202030204" pitchFamily="34" charset="0"/>
              </a:rPr>
              <a:t>OPS </a:t>
            </a:r>
            <a:r>
              <a:rPr lang="en-US" altLang="id-ID" sz="2000" b="1">
                <a:solidFill>
                  <a:srgbClr val="FFC000"/>
                </a:solidFill>
                <a:latin typeface="Arial Narrow" panose="020B0606020202030204" pitchFamily="34" charset="0"/>
              </a:rPr>
              <a:t> ACEH  </a:t>
            </a:r>
            <a:r>
              <a:rPr lang="id-ID" altLang="id-ID" sz="2000" b="1">
                <a:solidFill>
                  <a:srgbClr val="FFC000"/>
                </a:solidFill>
                <a:latin typeface="Arial Narrow" panose="020B0606020202030204" pitchFamily="34" charset="0"/>
              </a:rPr>
              <a:t>   : </a:t>
            </a:r>
            <a:r>
              <a:rPr lang="en-US" altLang="id-ID" sz="2000" b="1">
                <a:solidFill>
                  <a:srgbClr val="FFC000"/>
                </a:solidFill>
                <a:latin typeface="Arial Narrow" panose="020B0606020202030204" pitchFamily="34" charset="0"/>
              </a:rPr>
              <a:t> 2002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id-ID" altLang="id-ID" sz="2000" b="1">
                <a:solidFill>
                  <a:srgbClr val="FFC000"/>
                </a:solidFill>
                <a:latin typeface="Arial Narrow" panose="020B0606020202030204" pitchFamily="34" charset="0"/>
              </a:rPr>
              <a:t>OPS </a:t>
            </a:r>
            <a:r>
              <a:rPr lang="en-US" altLang="id-ID" sz="2000" b="1">
                <a:solidFill>
                  <a:srgbClr val="FFC000"/>
                </a:solidFill>
                <a:latin typeface="Arial Narrow" panose="020B0606020202030204" pitchFamily="34" charset="0"/>
              </a:rPr>
              <a:t> ACEH  </a:t>
            </a:r>
            <a:r>
              <a:rPr lang="id-ID" altLang="id-ID" sz="2000" b="1">
                <a:solidFill>
                  <a:srgbClr val="FFC000"/>
                </a:solidFill>
                <a:latin typeface="Arial Narrow" panose="020B0606020202030204" pitchFamily="34" charset="0"/>
              </a:rPr>
              <a:t>   : </a:t>
            </a:r>
            <a:r>
              <a:rPr lang="en-US" altLang="id-ID" sz="2000" b="1">
                <a:solidFill>
                  <a:srgbClr val="FFC000"/>
                </a:solidFill>
                <a:latin typeface="Arial Narrow" panose="020B0606020202030204" pitchFamily="34" charset="0"/>
              </a:rPr>
              <a:t> 2004</a:t>
            </a:r>
            <a:endParaRPr lang="id-ID" altLang="id-ID" sz="2000" b="1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3E3AE54-52CF-496E-8BB0-0CBC6127B4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Half Frame 6"/>
          <p:cNvSpPr/>
          <p:nvPr/>
        </p:nvSpPr>
        <p:spPr>
          <a:xfrm>
            <a:off x="355182" y="255466"/>
            <a:ext cx="4242636" cy="3656096"/>
          </a:xfrm>
          <a:prstGeom prst="halfFrame">
            <a:avLst>
              <a:gd name="adj1" fmla="val 2049"/>
              <a:gd name="adj2" fmla="val 21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27"/>
            <a:endParaRPr lang="en-US" sz="1462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9609" y="546048"/>
            <a:ext cx="764504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42927"/>
            <a:r>
              <a:rPr lang="en-US" sz="5200" kern="0" dirty="0">
                <a:solidFill>
                  <a:prstClr val="white"/>
                </a:solidFill>
                <a:latin typeface="Bebas Neue" panose="020B0606020202050201" pitchFamily="34" charset="0"/>
              </a:rPr>
              <a:t>AKTUALISASI KEHIDUPAN</a:t>
            </a:r>
          </a:p>
          <a:p>
            <a:pPr defTabSz="742927"/>
            <a:r>
              <a:rPr lang="en-US" sz="5200" kern="0" dirty="0">
                <a:solidFill>
                  <a:prstClr val="white"/>
                </a:solidFill>
                <a:latin typeface="Bebas Neue" panose="020B0606020202050201" pitchFamily="34" charset="0"/>
              </a:rPr>
              <a:t>BERBANGSA &amp; BERNEGARA</a:t>
            </a:r>
          </a:p>
        </p:txBody>
      </p:sp>
      <p:sp>
        <p:nvSpPr>
          <p:cNvPr id="16" name="Right Triangle 15"/>
          <p:cNvSpPr/>
          <p:nvPr/>
        </p:nvSpPr>
        <p:spPr>
          <a:xfrm flipH="1">
            <a:off x="4953000" y="642938"/>
            <a:ext cx="4953000" cy="5572125"/>
          </a:xfrm>
          <a:prstGeom prst="rtTriangl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27"/>
            <a:endParaRPr lang="en-US" sz="1462" kern="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grpSp>
        <p:nvGrpSpPr>
          <p:cNvPr id="19" name="Group 54">
            <a:extLst>
              <a:ext uri="{FF2B5EF4-FFF2-40B4-BE49-F238E27FC236}">
                <a16:creationId xmlns:a16="http://schemas.microsoft.com/office/drawing/2014/main" id="{6DA5186F-B956-4CE9-AC31-8C000616981D}"/>
              </a:ext>
            </a:extLst>
          </p:cNvPr>
          <p:cNvGrpSpPr>
            <a:grpSpLocks/>
          </p:cNvGrpSpPr>
          <p:nvPr/>
        </p:nvGrpSpPr>
        <p:grpSpPr bwMode="auto">
          <a:xfrm>
            <a:off x="9291781" y="6285345"/>
            <a:ext cx="614219" cy="572655"/>
            <a:chOff x="5318" y="3894"/>
            <a:chExt cx="442" cy="442"/>
          </a:xfrm>
        </p:grpSpPr>
        <p:pic>
          <p:nvPicPr>
            <p:cNvPr id="20" name="Picture 55" descr="radar">
              <a:extLst>
                <a:ext uri="{FF2B5EF4-FFF2-40B4-BE49-F238E27FC236}">
                  <a16:creationId xmlns:a16="http://schemas.microsoft.com/office/drawing/2014/main" id="{0EA19863-4FBD-45F6-A4FF-A5C42D2F918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5318" y="3894"/>
              <a:ext cx="44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AutoShape 56">
              <a:extLst>
                <a:ext uri="{FF2B5EF4-FFF2-40B4-BE49-F238E27FC236}">
                  <a16:creationId xmlns:a16="http://schemas.microsoft.com/office/drawing/2014/main" id="{429163FA-9ECB-4A43-A987-A406BB4C3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8" y="3991"/>
              <a:ext cx="350" cy="276"/>
            </a:xfrm>
            <a:prstGeom prst="star16">
              <a:avLst>
                <a:gd name="adj" fmla="val 37500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3" tIns="45701" rIns="91403" bIns="45701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fld id="{4D90CB96-2E30-4298-836B-DBE86674C378}" type="slidenum">
                <a:rPr lang="en-US" sz="2400" b="1" i="1">
                  <a:solidFill>
                    <a:srgbClr val="FFFF00"/>
                  </a:solidFill>
                  <a:latin typeface="Arial Black" pitchFamily="34" charset="0"/>
                </a:rPr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t>5</a:t>
              </a:fld>
              <a:endParaRPr lang="en-US" sz="2400" b="1" i="1" dirty="0">
                <a:solidFill>
                  <a:srgbClr val="FFFF00"/>
                </a:solidFill>
                <a:latin typeface="Arial Black" pitchFamily="34" charset="0"/>
              </a:endParaRPr>
            </a:p>
          </p:txBody>
        </p:sp>
      </p:grpSp>
      <p:grpSp>
        <p:nvGrpSpPr>
          <p:cNvPr id="10" name="Group 15">
            <a:extLst>
              <a:ext uri="{FF2B5EF4-FFF2-40B4-BE49-F238E27FC236}">
                <a16:creationId xmlns:a16="http://schemas.microsoft.com/office/drawing/2014/main" id="{8CD4A161-A8C7-4857-8EF8-381DF66B04F7}"/>
              </a:ext>
            </a:extLst>
          </p:cNvPr>
          <p:cNvGrpSpPr>
            <a:grpSpLocks/>
          </p:cNvGrpSpPr>
          <p:nvPr/>
        </p:nvGrpSpPr>
        <p:grpSpPr bwMode="auto">
          <a:xfrm>
            <a:off x="519609" y="3496063"/>
            <a:ext cx="4337703" cy="830997"/>
            <a:chOff x="-2780057" y="988694"/>
            <a:chExt cx="9540823" cy="1368546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" name="Rounded Rectangle 21">
              <a:extLst>
                <a:ext uri="{FF2B5EF4-FFF2-40B4-BE49-F238E27FC236}">
                  <a16:creationId xmlns:a16="http://schemas.microsoft.com/office/drawing/2014/main" id="{B47B2B6E-6091-4897-B82D-F07C31D66CA7}"/>
                </a:ext>
              </a:extLst>
            </p:cNvPr>
            <p:cNvSpPr/>
            <p:nvPr/>
          </p:nvSpPr>
          <p:spPr>
            <a:xfrm>
              <a:off x="-2780057" y="1015912"/>
              <a:ext cx="9540823" cy="1314107"/>
            </a:xfrm>
            <a:prstGeom prst="round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d-ID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E23DFC-DCBF-4E0F-AE9B-B9C49424D231}"/>
                </a:ext>
              </a:extLst>
            </p:cNvPr>
            <p:cNvSpPr/>
            <p:nvPr/>
          </p:nvSpPr>
          <p:spPr>
            <a:xfrm>
              <a:off x="-2295522" y="988694"/>
              <a:ext cx="8466474" cy="1368546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4800" b="1" dirty="0"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latin typeface="Rockwell Condensed" pitchFamily="18" charset="0"/>
                  <a:ea typeface="MS PGothic" pitchFamily="34" charset="-128"/>
                </a:rPr>
                <a:t>RULING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E25934B-55BE-474A-BF9C-5A62B393E429}"/>
              </a:ext>
            </a:extLst>
          </p:cNvPr>
          <p:cNvSpPr txBox="1"/>
          <p:nvPr/>
        </p:nvSpPr>
        <p:spPr>
          <a:xfrm>
            <a:off x="1792463" y="4446227"/>
            <a:ext cx="4823940" cy="954107"/>
          </a:xfrm>
          <a:prstGeom prst="rect">
            <a:avLst/>
          </a:prstGeom>
          <a:solidFill>
            <a:srgbClr val="FF0000">
              <a:alpha val="88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spc="300" dirty="0">
                <a:ln w="31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MS PGothic" pitchFamily="34" charset="-128"/>
              </a:rPr>
              <a:t>PEMAHAMAN 4 PILAR KEBANGSAAN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1941EB-A7E5-4143-BD5F-49A686493ADC}"/>
              </a:ext>
            </a:extLst>
          </p:cNvPr>
          <p:cNvSpPr txBox="1"/>
          <p:nvPr/>
        </p:nvSpPr>
        <p:spPr>
          <a:xfrm>
            <a:off x="1424172" y="5422630"/>
            <a:ext cx="5537694" cy="95410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spc="300" dirty="0">
                <a:ln w="31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MS PGothic" pitchFamily="34" charset="-128"/>
              </a:rPr>
              <a:t>PEMBINAAN  GERAKAN NASIONAL REVOLUSI MENTAL</a:t>
            </a:r>
          </a:p>
        </p:txBody>
      </p:sp>
    </p:spTree>
    <p:extLst>
      <p:ext uri="{BB962C8B-B14F-4D97-AF65-F5344CB8AC3E}">
        <p14:creationId xmlns:p14="http://schemas.microsoft.com/office/powerpoint/2010/main" val="400298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AF38F6E7-81CD-4207-8AC9-77A7C96EF2C9}"/>
              </a:ext>
            </a:extLst>
          </p:cNvPr>
          <p:cNvSpPr/>
          <p:nvPr/>
        </p:nvSpPr>
        <p:spPr>
          <a:xfrm>
            <a:off x="3903664" y="5068888"/>
            <a:ext cx="5621337" cy="16002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2F63EE93-BF3A-4C27-A97F-E03BD0CCCD28}"/>
              </a:ext>
            </a:extLst>
          </p:cNvPr>
          <p:cNvGrpSpPr>
            <a:grpSpLocks/>
          </p:cNvGrpSpPr>
          <p:nvPr/>
        </p:nvGrpSpPr>
        <p:grpSpPr bwMode="auto">
          <a:xfrm>
            <a:off x="7011988" y="1470025"/>
            <a:ext cx="2413000" cy="806450"/>
            <a:chOff x="6631775" y="1469917"/>
            <a:chExt cx="2412000" cy="80695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75ABB5-05BC-4483-B5FC-EFF0D3AABED5}"/>
                </a:ext>
              </a:extLst>
            </p:cNvPr>
            <p:cNvSpPr/>
            <p:nvPr/>
          </p:nvSpPr>
          <p:spPr>
            <a:xfrm>
              <a:off x="6631775" y="1476271"/>
              <a:ext cx="2412000" cy="80060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5FFEBDD-9D31-49C1-BCE4-CDEDA50FAED0}"/>
                </a:ext>
              </a:extLst>
            </p:cNvPr>
            <p:cNvSpPr/>
            <p:nvPr/>
          </p:nvSpPr>
          <p:spPr>
            <a:xfrm>
              <a:off x="6812675" y="1469917"/>
              <a:ext cx="2069242" cy="5909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id-ID" b="1" dirty="0">
                  <a:ln w="11430">
                    <a:noFill/>
                  </a:ln>
                  <a:solidFill>
                    <a:srgbClr val="FFFF00"/>
                  </a:solidFill>
                  <a:effectLst>
                    <a:glow rad="114300">
                      <a:schemeClr val="tx1">
                        <a:alpha val="77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 Demi" pitchFamily="34" charset="0"/>
                  <a:ea typeface="ＭＳ Ｐゴシック" charset="0"/>
                </a:rPr>
                <a:t>WAWASAN</a:t>
              </a:r>
              <a:endParaRPr lang="en-US" b="1" dirty="0">
                <a:ln w="11430">
                  <a:noFill/>
                </a:ln>
                <a:solidFill>
                  <a:srgbClr val="FFFF00"/>
                </a:solidFill>
                <a:effectLst>
                  <a:glow rad="114300">
                    <a:schemeClr val="tx1">
                      <a:alpha val="7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  <a:ea typeface="ＭＳ Ｐゴシック" charset="0"/>
              </a:endParaRPr>
            </a:p>
            <a:p>
              <a:pPr algn="ctr">
                <a:lnSpc>
                  <a:spcPct val="90000"/>
                </a:lnSpc>
                <a:defRPr/>
              </a:pPr>
              <a:r>
                <a:rPr lang="id-ID" b="1" dirty="0">
                  <a:ln w="11430">
                    <a:noFill/>
                  </a:ln>
                  <a:solidFill>
                    <a:srgbClr val="FFFF00"/>
                  </a:solidFill>
                  <a:effectLst>
                    <a:glow rad="114300">
                      <a:schemeClr val="tx1">
                        <a:alpha val="77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 Demi" pitchFamily="34" charset="0"/>
                  <a:ea typeface="ＭＳ Ｐゴシック" charset="0"/>
                </a:rPr>
                <a:t>KE</a:t>
              </a:r>
              <a:r>
                <a:rPr lang="en-US" b="1" dirty="0">
                  <a:ln w="11430">
                    <a:noFill/>
                  </a:ln>
                  <a:solidFill>
                    <a:srgbClr val="FFFF00"/>
                  </a:solidFill>
                  <a:effectLst>
                    <a:glow rad="114300">
                      <a:schemeClr val="tx1">
                        <a:alpha val="77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 Demi" pitchFamily="34" charset="0"/>
                  <a:ea typeface="ＭＳ Ｐゴシック" charset="0"/>
                </a:rPr>
                <a:t>B</a:t>
              </a:r>
              <a:r>
                <a:rPr lang="id-ID" b="1" dirty="0">
                  <a:ln w="11430">
                    <a:noFill/>
                  </a:ln>
                  <a:solidFill>
                    <a:srgbClr val="FFFF00"/>
                  </a:solidFill>
                  <a:effectLst>
                    <a:glow rad="114300">
                      <a:schemeClr val="tx1">
                        <a:alpha val="77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 Demi" pitchFamily="34" charset="0"/>
                  <a:ea typeface="ＭＳ Ｐゴシック" charset="0"/>
                </a:rPr>
                <a:t>G</a:t>
              </a:r>
              <a:r>
                <a:rPr lang="en-US" b="1" dirty="0">
                  <a:ln w="11430">
                    <a:noFill/>
                  </a:ln>
                  <a:solidFill>
                    <a:srgbClr val="FFFF00"/>
                  </a:solidFill>
                  <a:effectLst>
                    <a:glow rad="114300">
                      <a:schemeClr val="tx1">
                        <a:alpha val="77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 Demi" pitchFamily="34" charset="0"/>
                  <a:ea typeface="ＭＳ Ｐゴシック" charset="0"/>
                </a:rPr>
                <a:t>S</a:t>
              </a:r>
              <a:r>
                <a:rPr lang="id-ID" b="1" dirty="0">
                  <a:ln w="11430">
                    <a:noFill/>
                  </a:ln>
                  <a:solidFill>
                    <a:srgbClr val="FFFF00"/>
                  </a:solidFill>
                  <a:effectLst>
                    <a:glow rad="114300">
                      <a:schemeClr val="tx1">
                        <a:alpha val="77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 Demi" pitchFamily="34" charset="0"/>
                  <a:ea typeface="ＭＳ Ｐゴシック" charset="0"/>
                </a:rPr>
                <a:t>AAN</a:t>
              </a:r>
            </a:p>
          </p:txBody>
        </p:sp>
      </p:grpSp>
      <p:grpSp>
        <p:nvGrpSpPr>
          <p:cNvPr id="3" name="Group 4">
            <a:extLst>
              <a:ext uri="{FF2B5EF4-FFF2-40B4-BE49-F238E27FC236}">
                <a16:creationId xmlns:a16="http://schemas.microsoft.com/office/drawing/2014/main" id="{B8682814-B755-4755-8A69-F56E9B68ADC8}"/>
              </a:ext>
            </a:extLst>
          </p:cNvPr>
          <p:cNvGrpSpPr>
            <a:grpSpLocks/>
          </p:cNvGrpSpPr>
          <p:nvPr/>
        </p:nvGrpSpPr>
        <p:grpSpPr bwMode="auto">
          <a:xfrm>
            <a:off x="7226300" y="3128964"/>
            <a:ext cx="2071688" cy="835025"/>
            <a:chOff x="6845378" y="3128779"/>
            <a:chExt cx="2070917" cy="83556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99615EA-8837-4CE1-9777-5094601807EF}"/>
                </a:ext>
              </a:extLst>
            </p:cNvPr>
            <p:cNvSpPr/>
            <p:nvPr/>
          </p:nvSpPr>
          <p:spPr>
            <a:xfrm>
              <a:off x="6845378" y="3163727"/>
              <a:ext cx="2070917" cy="80061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4CFE965-FF6E-4C40-BBEC-976BF6A9371F}"/>
                </a:ext>
              </a:extLst>
            </p:cNvPr>
            <p:cNvSpPr/>
            <p:nvPr/>
          </p:nvSpPr>
          <p:spPr>
            <a:xfrm>
              <a:off x="7188150" y="3128779"/>
              <a:ext cx="1428218" cy="646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>
                  <a:ln w="11430">
                    <a:noFill/>
                  </a:ln>
                  <a:solidFill>
                    <a:srgbClr val="FFFF00"/>
                  </a:solidFill>
                  <a:effectLst>
                    <a:glow rad="114300">
                      <a:schemeClr val="tx1">
                        <a:alpha val="77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 Demi" pitchFamily="34" charset="0"/>
                  <a:ea typeface="ＭＳ Ｐゴシック" charset="0"/>
                </a:rPr>
                <a:t>KONSENSUS</a:t>
              </a:r>
            </a:p>
            <a:p>
              <a:pPr algn="ctr">
                <a:defRPr/>
              </a:pPr>
              <a:r>
                <a:rPr lang="id-ID" b="1" dirty="0">
                  <a:ln w="11430">
                    <a:noFill/>
                  </a:ln>
                  <a:solidFill>
                    <a:srgbClr val="FFFF00"/>
                  </a:solidFill>
                  <a:effectLst>
                    <a:glow rad="114300">
                      <a:schemeClr val="tx1">
                        <a:alpha val="77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 Demi" pitchFamily="34" charset="0"/>
                  <a:ea typeface="ＭＳ Ｐゴシック" charset="0"/>
                </a:rPr>
                <a:t>DSR BGS 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04E4045F-0AAC-4C2B-B696-7BB3B699A58F}"/>
              </a:ext>
            </a:extLst>
          </p:cNvPr>
          <p:cNvSpPr/>
          <p:nvPr/>
        </p:nvSpPr>
        <p:spPr>
          <a:xfrm>
            <a:off x="1408028" y="5517232"/>
            <a:ext cx="2248828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4000" b="1" dirty="0">
                <a:ln w="1143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14300">
                    <a:srgbClr val="0000FF">
                      <a:alpha val="77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oper Black" pitchFamily="18" charset="0"/>
                <a:ea typeface="ＭＳ Ｐゴシック" charset="0"/>
              </a:rPr>
              <a:t>NKRI</a:t>
            </a:r>
            <a:endParaRPr lang="id-ID" sz="4000" b="1" dirty="0">
              <a:ln w="11430"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114300">
                  <a:srgbClr val="0000FF">
                    <a:alpha val="77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oper Black" pitchFamily="18" charset="0"/>
              <a:ea typeface="ＭＳ Ｐゴシック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A09A14AE-780A-4A25-B1C1-C0EAA4F09A40}"/>
              </a:ext>
            </a:extLst>
          </p:cNvPr>
          <p:cNvGraphicFramePr/>
          <p:nvPr/>
        </p:nvGraphicFramePr>
        <p:xfrm>
          <a:off x="488504" y="1330042"/>
          <a:ext cx="5867400" cy="284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6" name="Oval 35">
            <a:extLst>
              <a:ext uri="{FF2B5EF4-FFF2-40B4-BE49-F238E27FC236}">
                <a16:creationId xmlns:a16="http://schemas.microsoft.com/office/drawing/2014/main" id="{A716875A-3B18-4EE3-A3D1-CCA85FA7FAEF}"/>
              </a:ext>
            </a:extLst>
          </p:cNvPr>
          <p:cNvSpPr/>
          <p:nvPr/>
        </p:nvSpPr>
        <p:spPr>
          <a:xfrm>
            <a:off x="5136705" y="1601847"/>
            <a:ext cx="1065733" cy="947052"/>
          </a:xfrm>
          <a:prstGeom prst="ellipse">
            <a:avLst/>
          </a:prstGeom>
          <a:blipFill>
            <a:blip r:embed="rId7" cstate="print"/>
            <a:srcRect/>
            <a:stretch>
              <a:fillRect l="-29000" r="-29000"/>
            </a:stretch>
          </a:blipFill>
          <a:ln w="57150" cmpd="sng">
            <a:solidFill>
              <a:srgbClr val="FF0000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2D9ECE-32F2-4CA0-8071-37047A81A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0838" y="5164139"/>
            <a:ext cx="54721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§"/>
              <a:defRPr/>
            </a:pPr>
            <a:r>
              <a:rPr lang="id-ID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  <a:ea typeface="MS PGothic" pitchFamily="34" charset="-128"/>
              </a:rPr>
              <a:t>  NEG BERDSRKAN KEBGSAAN BUKAN AGAMA</a:t>
            </a:r>
          </a:p>
          <a:p>
            <a:pPr marL="177800" indent="-177800" algn="just">
              <a:buFont typeface="Wingdings" pitchFamily="2" charset="2"/>
              <a:buChar char="§"/>
              <a:defRPr/>
            </a:pPr>
            <a:r>
              <a:rPr lang="id-ID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  <a:ea typeface="MS PGothic" pitchFamily="34" charset="-128"/>
              </a:rPr>
              <a:t>NEG BERBTK REPUBLIK BUKAN KERAJAAN</a:t>
            </a:r>
          </a:p>
          <a:p>
            <a:pPr marL="177800" indent="-177800" algn="just">
              <a:buFont typeface="Wingdings" pitchFamily="2" charset="2"/>
              <a:buChar char="§"/>
              <a:defRPr/>
            </a:pPr>
            <a:r>
              <a:rPr lang="id-ID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  <a:ea typeface="MS PGothic" pitchFamily="34" charset="-128"/>
              </a:rPr>
              <a:t>NEG BERSIFAT KESATUAN BUKAN SERIKAT</a:t>
            </a:r>
          </a:p>
          <a:p>
            <a:pPr marL="177800" indent="-177800" algn="just">
              <a:buFont typeface="Wingdings" pitchFamily="2" charset="2"/>
              <a:buChar char="§"/>
              <a:defRPr/>
            </a:pPr>
            <a:r>
              <a:rPr lang="id-ID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  <a:ea typeface="MS PGothic" pitchFamily="34" charset="-128"/>
              </a:rPr>
              <a:t>NEG DIDSRKAN PANCASILA BUKAN IDEOLOGI LAIN</a:t>
            </a:r>
          </a:p>
          <a:p>
            <a:pPr marL="177800" indent="-177800" algn="just">
              <a:buFont typeface="Wingdings" pitchFamily="2" charset="2"/>
              <a:buChar char="§"/>
              <a:defRPr/>
            </a:pPr>
            <a:r>
              <a:rPr lang="id-ID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  <a:ea typeface="MS PGothic" pitchFamily="34" charset="-128"/>
              </a:rPr>
              <a:t>SISTM PEMRTHAN PRESIDENTIL BUKAN PARLEMEN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4816C7-2F4D-412D-89EE-791E5EEB2F45}"/>
              </a:ext>
            </a:extLst>
          </p:cNvPr>
          <p:cNvGrpSpPr>
            <a:grpSpLocks/>
          </p:cNvGrpSpPr>
          <p:nvPr/>
        </p:nvGrpSpPr>
        <p:grpSpPr bwMode="auto">
          <a:xfrm>
            <a:off x="6969126" y="2065338"/>
            <a:ext cx="2555875" cy="1016000"/>
            <a:chOff x="6588224" y="2064674"/>
            <a:chExt cx="2555776" cy="101595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13BDDB6-468F-4967-9B06-A50B9BABBAF3}"/>
                </a:ext>
              </a:extLst>
            </p:cNvPr>
            <p:cNvSpPr/>
            <p:nvPr/>
          </p:nvSpPr>
          <p:spPr>
            <a:xfrm>
              <a:off x="6621561" y="2064674"/>
              <a:ext cx="2412907" cy="1015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6EEEC3A-A7F1-4918-8945-ADCFB8423C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8224" y="2074199"/>
              <a:ext cx="2555776" cy="922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buFont typeface="Wingdings" pitchFamily="2" charset="2"/>
                <a:buChar char="§"/>
                <a:defRPr/>
              </a:pPr>
              <a:r>
                <a:rPr lang="id-ID" sz="1600" b="1" dirty="0">
                  <a:latin typeface="Berlin Sans FB Demi" pitchFamily="34" charset="0"/>
                  <a:ea typeface="MS PGothic" pitchFamily="34" charset="-128"/>
                </a:rPr>
                <a:t>  </a:t>
              </a:r>
              <a:r>
                <a:rPr lang="id-ID" b="1" dirty="0">
                  <a:latin typeface="Berlin Sans FB Demi" pitchFamily="34" charset="0"/>
                  <a:ea typeface="MS PGothic" pitchFamily="34" charset="-128"/>
                </a:rPr>
                <a:t>RASA  KEBGSAAN</a:t>
              </a:r>
            </a:p>
            <a:p>
              <a:pPr marL="177800" indent="-177800" algn="just">
                <a:buFont typeface="Wingdings" pitchFamily="2" charset="2"/>
                <a:buChar char="§"/>
                <a:defRPr/>
              </a:pPr>
              <a:r>
                <a:rPr lang="id-ID" b="1" dirty="0">
                  <a:latin typeface="Berlin Sans FB Demi" pitchFamily="34" charset="0"/>
                  <a:ea typeface="MS PGothic" pitchFamily="34" charset="-128"/>
                </a:rPr>
                <a:t>PAHAM  KEBGSAAN </a:t>
              </a:r>
            </a:p>
            <a:p>
              <a:pPr marL="177800" indent="-177800" algn="just">
                <a:buFont typeface="Wingdings" pitchFamily="2" charset="2"/>
                <a:buChar char="§"/>
                <a:defRPr/>
              </a:pPr>
              <a:r>
                <a:rPr lang="id-ID" b="1" dirty="0">
                  <a:latin typeface="Berlin Sans FB Demi" pitchFamily="34" charset="0"/>
                  <a:ea typeface="MS PGothic" pitchFamily="34" charset="-128"/>
                </a:rPr>
                <a:t>SMNGAT KEBGSAAN</a:t>
              </a:r>
              <a:r>
                <a:rPr lang="id-ID" sz="1600" b="1" dirty="0">
                  <a:latin typeface="Berlin Sans FB Demi" pitchFamily="34" charset="0"/>
                  <a:ea typeface="MS PGothic" pitchFamily="34" charset="-128"/>
                </a:rPr>
                <a:t>                    </a:t>
              </a: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40834257-6100-460E-B3F8-353543785E79}"/>
              </a:ext>
            </a:extLst>
          </p:cNvPr>
          <p:cNvGrpSpPr>
            <a:grpSpLocks/>
          </p:cNvGrpSpPr>
          <p:nvPr/>
        </p:nvGrpSpPr>
        <p:grpSpPr bwMode="auto">
          <a:xfrm>
            <a:off x="7226300" y="3771901"/>
            <a:ext cx="2071688" cy="1217613"/>
            <a:chOff x="6845379" y="3772616"/>
            <a:chExt cx="2070917" cy="121675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E339350-C6E1-4381-A7A8-38CC016E109C}"/>
                </a:ext>
              </a:extLst>
            </p:cNvPr>
            <p:cNvSpPr/>
            <p:nvPr/>
          </p:nvSpPr>
          <p:spPr>
            <a:xfrm>
              <a:off x="6845379" y="3772616"/>
              <a:ext cx="2070917" cy="1216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205849" name="TextBox 42">
              <a:extLst>
                <a:ext uri="{FF2B5EF4-FFF2-40B4-BE49-F238E27FC236}">
                  <a16:creationId xmlns:a16="http://schemas.microsoft.com/office/drawing/2014/main" id="{518DC6D1-84A7-4D6F-86EB-940A875A74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3247" y="3789040"/>
              <a:ext cx="1908175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6700" indent="-2667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just" eaLnBrk="1" hangingPunct="1">
                <a:buFont typeface="Wingdings" panose="05000000000000000000" pitchFamily="2" charset="2"/>
                <a:buChar char="§"/>
              </a:pPr>
              <a:r>
                <a:rPr lang="id-ID" altLang="en-US" b="1">
                  <a:latin typeface="Berlin Sans FB Demi" panose="020E0802020502020306" pitchFamily="34" charset="0"/>
                </a:rPr>
                <a:t>PANCASILA</a:t>
              </a:r>
            </a:p>
            <a:p>
              <a:pPr algn="just" eaLnBrk="1" hangingPunct="1">
                <a:buFont typeface="Wingdings" panose="05000000000000000000" pitchFamily="2" charset="2"/>
                <a:buChar char="§"/>
              </a:pPr>
              <a:r>
                <a:rPr lang="id-ID" altLang="en-US" b="1">
                  <a:latin typeface="Berlin Sans FB Demi" panose="020E0802020502020306" pitchFamily="34" charset="0"/>
                </a:rPr>
                <a:t>UUD NRI 1945</a:t>
              </a:r>
            </a:p>
            <a:p>
              <a:pPr algn="just" eaLnBrk="1" hangingPunct="1">
                <a:buFont typeface="Wingdings" panose="05000000000000000000" pitchFamily="2" charset="2"/>
                <a:buChar char="§"/>
              </a:pPr>
              <a:r>
                <a:rPr lang="id-ID" altLang="en-US" b="1">
                  <a:latin typeface="Berlin Sans FB Demi" panose="020E0802020502020306" pitchFamily="34" charset="0"/>
                </a:rPr>
                <a:t>NKRI </a:t>
              </a:r>
            </a:p>
            <a:p>
              <a:pPr algn="just" eaLnBrk="1" hangingPunct="1">
                <a:buFont typeface="Wingdings" panose="05000000000000000000" pitchFamily="2" charset="2"/>
                <a:buChar char="§"/>
              </a:pPr>
              <a:r>
                <a:rPr lang="id-ID" altLang="en-US" b="1">
                  <a:latin typeface="Berlin Sans FB Demi" panose="020E0802020502020306" pitchFamily="34" charset="0"/>
                </a:rPr>
                <a:t>B. T. I</a:t>
              </a:r>
            </a:p>
          </p:txBody>
        </p:sp>
      </p:grpSp>
      <p:sp>
        <p:nvSpPr>
          <p:cNvPr id="205837" name="Slide Number Placeholder 4">
            <a:extLst>
              <a:ext uri="{FF2B5EF4-FFF2-40B4-BE49-F238E27FC236}">
                <a16:creationId xmlns:a16="http://schemas.microsoft.com/office/drawing/2014/main" id="{760DE990-A5C7-4A4F-B580-8A2ACAD9CFAB}"/>
              </a:ext>
            </a:extLst>
          </p:cNvPr>
          <p:cNvSpPr txBox="1">
            <a:spLocks/>
          </p:cNvSpPr>
          <p:nvPr/>
        </p:nvSpPr>
        <p:spPr bwMode="auto">
          <a:xfrm>
            <a:off x="8763000" y="6567488"/>
            <a:ext cx="762000" cy="29051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fld id="{5C0AA676-42E8-4BA6-B74B-C1C799163E31}" type="slidenum">
              <a:rPr lang="en-US" altLang="en-US" sz="1600" b="1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6</a:t>
            </a:fld>
            <a:endParaRPr lang="en-US" altLang="en-US" sz="16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Down Arrow Callout 19">
            <a:extLst>
              <a:ext uri="{FF2B5EF4-FFF2-40B4-BE49-F238E27FC236}">
                <a16:creationId xmlns:a16="http://schemas.microsoft.com/office/drawing/2014/main" id="{F41C3086-46E6-40E6-99E4-76091F0617F7}"/>
              </a:ext>
            </a:extLst>
          </p:cNvPr>
          <p:cNvSpPr/>
          <p:nvPr/>
        </p:nvSpPr>
        <p:spPr bwMode="auto">
          <a:xfrm>
            <a:off x="1454150" y="3352801"/>
            <a:ext cx="3429000" cy="2092325"/>
          </a:xfrm>
          <a:prstGeom prst="downArrowCallout">
            <a:avLst>
              <a:gd name="adj1" fmla="val 32198"/>
              <a:gd name="adj2" fmla="val 27057"/>
              <a:gd name="adj3" fmla="val 25000"/>
              <a:gd name="adj4" fmla="val 64977"/>
            </a:avLst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2FD305-7CE1-4C11-B1A4-D38E357C13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7050" t="1" b="14424"/>
          <a:stretch/>
        </p:blipFill>
        <p:spPr bwMode="auto">
          <a:xfrm>
            <a:off x="1555548" y="3434117"/>
            <a:ext cx="3211664" cy="11840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2" name="Shape 21">
            <a:extLst>
              <a:ext uri="{FF2B5EF4-FFF2-40B4-BE49-F238E27FC236}">
                <a16:creationId xmlns:a16="http://schemas.microsoft.com/office/drawing/2014/main" id="{4E21CD14-4BF1-4168-9129-113619688898}"/>
              </a:ext>
            </a:extLst>
          </p:cNvPr>
          <p:cNvSpPr/>
          <p:nvPr/>
        </p:nvSpPr>
        <p:spPr>
          <a:xfrm rot="163711">
            <a:off x="6188076" y="1466850"/>
            <a:ext cx="873125" cy="2451100"/>
          </a:xfrm>
          <a:prstGeom prst="swooshArrow">
            <a:avLst>
              <a:gd name="adj1" fmla="val 13428"/>
              <a:gd name="adj2" fmla="val 17058"/>
            </a:avLst>
          </a:prstGeom>
          <a:solidFill>
            <a:srgbClr val="FFFF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Shape 22">
            <a:extLst>
              <a:ext uri="{FF2B5EF4-FFF2-40B4-BE49-F238E27FC236}">
                <a16:creationId xmlns:a16="http://schemas.microsoft.com/office/drawing/2014/main" id="{B5171778-4C91-4360-A45E-8D60B0941F91}"/>
              </a:ext>
            </a:extLst>
          </p:cNvPr>
          <p:cNvSpPr/>
          <p:nvPr/>
        </p:nvSpPr>
        <p:spPr>
          <a:xfrm rot="18477181" flipV="1">
            <a:off x="6283117" y="3401335"/>
            <a:ext cx="911568" cy="646869"/>
          </a:xfrm>
          <a:prstGeom prst="swooshArrow">
            <a:avLst>
              <a:gd name="adj1" fmla="val 27308"/>
              <a:gd name="adj2" fmla="val 25000"/>
            </a:avLst>
          </a:prstGeom>
          <a:gradFill flip="none" rotWithShape="1">
            <a:gsLst>
              <a:gs pos="11000">
                <a:srgbClr val="C00000"/>
              </a:gs>
              <a:gs pos="36000">
                <a:srgbClr val="FF0000"/>
              </a:gs>
              <a:gs pos="100000">
                <a:srgbClr val="FFC000"/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C5B29932-467D-4B0F-BC09-EDD810303F7B}"/>
              </a:ext>
            </a:extLst>
          </p:cNvPr>
          <p:cNvSpPr/>
          <p:nvPr/>
        </p:nvSpPr>
        <p:spPr>
          <a:xfrm>
            <a:off x="3729038" y="5165726"/>
            <a:ext cx="431800" cy="1427163"/>
          </a:xfrm>
          <a:prstGeom prst="rightArrow">
            <a:avLst>
              <a:gd name="adj1" fmla="val 50000"/>
              <a:gd name="adj2" fmla="val 67637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9387CD5-A3B4-424A-9789-4E3DDB759D7D}"/>
              </a:ext>
            </a:extLst>
          </p:cNvPr>
          <p:cNvSpPr/>
          <p:nvPr/>
        </p:nvSpPr>
        <p:spPr>
          <a:xfrm>
            <a:off x="381000" y="1"/>
            <a:ext cx="9144000" cy="1065213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7" grpId="0"/>
      <p:bldP spid="2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F99F4-54A0-49BD-835D-CC87799B8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362200"/>
            <a:ext cx="9144000" cy="1676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cap="all" dirty="0">
                <a:ln/>
                <a:solidFill>
                  <a:srgbClr val="FFFF00"/>
                </a:solidFill>
                <a:effectLst/>
                <a:latin typeface="Arial Black" pitchFamily="34" charset="0"/>
                <a:cs typeface="Arial"/>
              </a:rPr>
              <a:t>PEMAHAMAN </a:t>
            </a:r>
            <a:br>
              <a:rPr lang="en-US" sz="3600" cap="all" dirty="0">
                <a:ln/>
                <a:solidFill>
                  <a:srgbClr val="FFFF00"/>
                </a:solidFill>
                <a:effectLst/>
                <a:latin typeface="Arial Black" pitchFamily="34" charset="0"/>
                <a:cs typeface="Arial"/>
              </a:rPr>
            </a:br>
            <a:r>
              <a:rPr lang="en-US" sz="3600" cap="all" dirty="0">
                <a:ln/>
                <a:solidFill>
                  <a:srgbClr val="FFFF00"/>
                </a:solidFill>
                <a:effectLst/>
                <a:latin typeface="Arial Black" pitchFamily="34" charset="0"/>
                <a:cs typeface="Arial"/>
              </a:rPr>
              <a:t>4 PILAR KEBANGSAAN</a:t>
            </a:r>
            <a:endParaRPr lang="id-ID" sz="3600" cap="all" dirty="0">
              <a:ln/>
              <a:solidFill>
                <a:srgbClr val="FFFF00"/>
              </a:solidFill>
              <a:effectLst/>
              <a:latin typeface="Arial Black" pitchFamily="34" charset="0"/>
              <a:cs typeface="Arial"/>
            </a:endParaRPr>
          </a:p>
        </p:txBody>
      </p:sp>
      <p:grpSp>
        <p:nvGrpSpPr>
          <p:cNvPr id="56323" name="Group 28">
            <a:extLst>
              <a:ext uri="{FF2B5EF4-FFF2-40B4-BE49-F238E27FC236}">
                <a16:creationId xmlns:a16="http://schemas.microsoft.com/office/drawing/2014/main" id="{82AEFE6A-7117-4072-A04C-0C6D7ADBA3FC}"/>
              </a:ext>
            </a:extLst>
          </p:cNvPr>
          <p:cNvGrpSpPr>
            <a:grpSpLocks/>
          </p:cNvGrpSpPr>
          <p:nvPr/>
        </p:nvGrpSpPr>
        <p:grpSpPr bwMode="auto">
          <a:xfrm>
            <a:off x="8810626" y="6161089"/>
            <a:ext cx="714375" cy="714375"/>
            <a:chOff x="5310" y="0"/>
            <a:chExt cx="450" cy="450"/>
          </a:xfrm>
        </p:grpSpPr>
        <p:pic>
          <p:nvPicPr>
            <p:cNvPr id="56331" name="Picture 24" descr="radar">
              <a:extLst>
                <a:ext uri="{FF2B5EF4-FFF2-40B4-BE49-F238E27FC236}">
                  <a16:creationId xmlns:a16="http://schemas.microsoft.com/office/drawing/2014/main" id="{17385099-0B7D-4685-A2DB-2585C1E5EA7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" y="0"/>
              <a:ext cx="450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 25">
              <a:extLst>
                <a:ext uri="{FF2B5EF4-FFF2-40B4-BE49-F238E27FC236}">
                  <a16:creationId xmlns:a16="http://schemas.microsoft.com/office/drawing/2014/main" id="{13D3A5ED-6304-4A6A-B7A2-B7932A1FE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9" y="83"/>
              <a:ext cx="288" cy="240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fld id="{16F2F41A-0546-4A3C-BF79-043F521D442C}" type="slidenum">
                <a:rPr lang="en-US" altLang="en-US" b="1">
                  <a:solidFill>
                    <a:srgbClr val="FFFF00"/>
                  </a:solidFill>
                  <a:latin typeface="DomCasual BT"/>
                  <a:ea typeface="ＭＳ Ｐゴシック" panose="020B0600070205080204" pitchFamily="34" charset="-128"/>
                </a:rPr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t>7</a:t>
              </a:fld>
              <a:endParaRPr lang="en-US" altLang="en-US" b="1">
                <a:solidFill>
                  <a:srgbClr val="FFFF00"/>
                </a:solidFill>
                <a:latin typeface="DomCasual BT"/>
                <a:ea typeface="ＭＳ Ｐゴシック" panose="020B0600070205080204" pitchFamily="34" charset="-128"/>
              </a:endParaRPr>
            </a:p>
          </p:txBody>
        </p:sp>
      </p:grpSp>
      <p:pic>
        <p:nvPicPr>
          <p:cNvPr id="56324" name="Picture 2" descr="C:\Documents and Settings\ACER PC\My Documents\Downloads\spanduk-pancasila2-ok11.jpg">
            <a:extLst>
              <a:ext uri="{FF2B5EF4-FFF2-40B4-BE49-F238E27FC236}">
                <a16:creationId xmlns:a16="http://schemas.microsoft.com/office/drawing/2014/main" id="{F0173B9E-BE5B-4807-8779-5D0D59369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4" y="0"/>
            <a:ext cx="463073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3" descr="C:\Documents and Settings\ACER PC\My Documents\Downloads\UUD.jpeg">
            <a:extLst>
              <a:ext uri="{FF2B5EF4-FFF2-40B4-BE49-F238E27FC236}">
                <a16:creationId xmlns:a16="http://schemas.microsoft.com/office/drawing/2014/main" id="{79F08EE8-8176-4215-AE9C-B6ECF5276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4495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4" descr="C:\Documents and Settings\ACER PC\My Documents\Downloads\NKRI.jpeg">
            <a:extLst>
              <a:ext uri="{FF2B5EF4-FFF2-40B4-BE49-F238E27FC236}">
                <a16:creationId xmlns:a16="http://schemas.microsoft.com/office/drawing/2014/main" id="{F66BEFD1-95B0-40B0-8B69-32A462CF0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29200"/>
            <a:ext cx="2819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5" descr="C:\Documents and Settings\ACER PC\My Documents\Downloads\wawasan nusantara.jpg">
            <a:extLst>
              <a:ext uri="{FF2B5EF4-FFF2-40B4-BE49-F238E27FC236}">
                <a16:creationId xmlns:a16="http://schemas.microsoft.com/office/drawing/2014/main" id="{2DCE9DE5-3635-40B8-9698-9F5020891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5029200"/>
            <a:ext cx="3302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6" descr="C:\Documents and Settings\ACER PC\My Documents\Downloads\4 PILAR.jpeg">
            <a:extLst>
              <a:ext uri="{FF2B5EF4-FFF2-40B4-BE49-F238E27FC236}">
                <a16:creationId xmlns:a16="http://schemas.microsoft.com/office/drawing/2014/main" id="{0DA23CE2-F2EA-474A-93AE-53FFA4BE0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029200"/>
            <a:ext cx="3048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adar">
            <a:extLst>
              <a:ext uri="{FF2B5EF4-FFF2-40B4-BE49-F238E27FC236}">
                <a16:creationId xmlns:a16="http://schemas.microsoft.com/office/drawing/2014/main" id="{6E11DD68-62F9-4E8A-9861-6FF32DCFBE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78177" y="6214872"/>
            <a:ext cx="75565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6330" name="Text Box 21">
            <a:extLst>
              <a:ext uri="{FF2B5EF4-FFF2-40B4-BE49-F238E27FC236}">
                <a16:creationId xmlns:a16="http://schemas.microsoft.com/office/drawing/2014/main" id="{B2F13254-E478-4E17-A814-95A98F3C7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2904" y="6434138"/>
            <a:ext cx="3866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fld id="{F768097D-90D8-4157-BC0B-05A4CE792990}" type="slidenum">
              <a:rPr lang="en-US" altLang="en-US">
                <a:solidFill>
                  <a:srgbClr val="FFFFFF"/>
                </a:solidFill>
                <a:latin typeface="Bernard MT Condensed" panose="02050806060905020404" pitchFamily="18" charset="0"/>
                <a:sym typeface="Arial" panose="020B0604020202020204" pitchFamily="34" charset="0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>
              <a:solidFill>
                <a:srgbClr val="FFFFFF"/>
              </a:solidFill>
              <a:latin typeface="Bernard MT Condensed" panose="020508060609050204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wipe dir="r"/>
    <p:sndAc>
      <p:endSnd/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76EEDB89-263A-413B-8EBD-8971C5FE0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33714"/>
            <a:ext cx="4648200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E5DCEB-63AE-426F-BE18-36B508869FC5}"/>
              </a:ext>
            </a:extLst>
          </p:cNvPr>
          <p:cNvSpPr txBox="1"/>
          <p:nvPr/>
        </p:nvSpPr>
        <p:spPr>
          <a:xfrm>
            <a:off x="2181226" y="371476"/>
            <a:ext cx="45878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prstClr val="white"/>
                </a:solidFill>
                <a:effectLst>
                  <a:outerShdw blurRad="508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Arial Black" panose="020B0A04020102020204" pitchFamily="34" charset="0"/>
                <a:cs typeface="Arial" charset="0"/>
              </a:rPr>
              <a:t>PANCASILA</a:t>
            </a:r>
            <a:endParaRPr lang="id-ID" sz="5400" b="1" dirty="0">
              <a:solidFill>
                <a:prstClr val="white"/>
              </a:solidFill>
              <a:effectLst>
                <a:outerShdw blurRad="50800" dist="63500" dir="2700000" algn="tl" rotWithShape="0">
                  <a:prstClr val="black">
                    <a:alpha val="75000"/>
                  </a:prstClr>
                </a:outerShdw>
              </a:effectLst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450B48-A738-4580-ADA5-81DE6D47A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1295401"/>
            <a:ext cx="808355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altLang="en-US" sz="22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Konsensus</a:t>
            </a:r>
            <a:r>
              <a:rPr lang="en-US" altLang="en-US" sz="2200" dirty="0">
                <a:solidFill>
                  <a:prstClr val="white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en-US" sz="22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nasional</a:t>
            </a:r>
            <a:r>
              <a:rPr lang="en-US" altLang="en-US" sz="2200" dirty="0">
                <a:solidFill>
                  <a:prstClr val="white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en-US" sz="22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yg</a:t>
            </a:r>
            <a:r>
              <a:rPr lang="en-US" altLang="en-US" sz="2200" dirty="0">
                <a:solidFill>
                  <a:prstClr val="white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en-US" sz="22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dapat</a:t>
            </a:r>
            <a:r>
              <a:rPr lang="en-US" altLang="en-US" sz="2200" dirty="0">
                <a:solidFill>
                  <a:prstClr val="white"/>
                </a:solidFill>
                <a:latin typeface="Bookman Old Style" panose="02050604050505020204" pitchFamily="18" charset="0"/>
              </a:rPr>
              <a:t>  </a:t>
            </a:r>
            <a:r>
              <a:rPr lang="en-US" altLang="en-US" sz="22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diterima</a:t>
            </a:r>
            <a:r>
              <a:rPr lang="en-US" altLang="en-US" sz="2200" dirty="0">
                <a:solidFill>
                  <a:prstClr val="white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en-US" sz="22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semua</a:t>
            </a:r>
            <a:r>
              <a:rPr lang="en-US" altLang="en-US" sz="2200" dirty="0">
                <a:solidFill>
                  <a:prstClr val="white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en-US" sz="22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paham</a:t>
            </a:r>
            <a:r>
              <a:rPr lang="en-US" altLang="en-US" sz="2200" dirty="0">
                <a:solidFill>
                  <a:prstClr val="white"/>
                </a:solidFill>
                <a:latin typeface="Bookman Old Style" panose="02050604050505020204" pitchFamily="18" charset="0"/>
              </a:rPr>
              <a:t>, </a:t>
            </a:r>
            <a:r>
              <a:rPr lang="en-US" altLang="en-US" sz="22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golongan</a:t>
            </a:r>
            <a:r>
              <a:rPr lang="en-US" altLang="en-US" sz="2200" dirty="0">
                <a:solidFill>
                  <a:prstClr val="white"/>
                </a:solidFill>
                <a:latin typeface="Bookman Old Style" panose="02050604050505020204" pitchFamily="18" charset="0"/>
              </a:rPr>
              <a:t>, dan </a:t>
            </a:r>
            <a:r>
              <a:rPr lang="en-US" altLang="en-US" sz="22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kelompok</a:t>
            </a:r>
            <a:r>
              <a:rPr lang="en-US" altLang="en-US" sz="2200" dirty="0">
                <a:solidFill>
                  <a:prstClr val="white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en-US" sz="22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masyarakat</a:t>
            </a:r>
            <a:r>
              <a:rPr lang="en-US" altLang="en-US" sz="2200" dirty="0">
                <a:solidFill>
                  <a:prstClr val="white"/>
                </a:solidFill>
                <a:latin typeface="Bookman Old Style" panose="02050604050505020204" pitchFamily="18" charset="0"/>
              </a:rPr>
              <a:t> di Indonesia.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altLang="en-US" sz="2200" dirty="0">
                <a:solidFill>
                  <a:prstClr val="white"/>
                </a:solidFill>
                <a:latin typeface="Bookman Old Style" panose="02050604050505020204" pitchFamily="18" charset="0"/>
              </a:rPr>
              <a:t>Dasar negara yang </a:t>
            </a:r>
            <a:r>
              <a:rPr lang="en-US" altLang="en-US" sz="22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mempersatukan</a:t>
            </a:r>
            <a:r>
              <a:rPr lang="en-US" altLang="en-US" sz="2200" dirty="0">
                <a:solidFill>
                  <a:prstClr val="white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en-US" sz="22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bangsa</a:t>
            </a:r>
            <a:r>
              <a:rPr lang="en-US" altLang="en-US" sz="2200" dirty="0">
                <a:solidFill>
                  <a:prstClr val="white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en-US" sz="22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sekaligus</a:t>
            </a:r>
            <a:r>
              <a:rPr lang="en-US" altLang="en-US" sz="2200" dirty="0">
                <a:solidFill>
                  <a:prstClr val="white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en-US" sz="22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mengarahkan</a:t>
            </a:r>
            <a:r>
              <a:rPr lang="en-US" altLang="en-US" sz="2200" dirty="0">
                <a:solidFill>
                  <a:prstClr val="white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en-US" sz="22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bangsa</a:t>
            </a:r>
            <a:r>
              <a:rPr lang="en-US" altLang="en-US" sz="2200" dirty="0">
                <a:solidFill>
                  <a:prstClr val="white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en-US" sz="22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dalam</a:t>
            </a:r>
            <a:r>
              <a:rPr lang="en-US" altLang="en-US" sz="2200" dirty="0">
                <a:solidFill>
                  <a:prstClr val="white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en-US" sz="22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mencapai</a:t>
            </a:r>
            <a:r>
              <a:rPr lang="en-US" altLang="en-US" sz="2200" dirty="0">
                <a:solidFill>
                  <a:prstClr val="white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en-US" sz="22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tujuannya</a:t>
            </a:r>
            <a:r>
              <a:rPr lang="en-US" altLang="en-US" sz="2200" dirty="0">
                <a:solidFill>
                  <a:prstClr val="white"/>
                </a:solidFill>
                <a:latin typeface="Bookman Old Style" panose="02050604050505020204" pitchFamily="18" charset="0"/>
              </a:rPr>
              <a:t>. 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altLang="en-US" sz="22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Merupakan</a:t>
            </a:r>
            <a:r>
              <a:rPr lang="en-US" altLang="en-US" sz="2200" dirty="0">
                <a:solidFill>
                  <a:prstClr val="white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en-US" sz="22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sumber</a:t>
            </a:r>
            <a:r>
              <a:rPr lang="en-US" altLang="en-US" sz="2200" dirty="0">
                <a:solidFill>
                  <a:prstClr val="white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en-US" sz="22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jati</a:t>
            </a:r>
            <a:r>
              <a:rPr lang="en-US" altLang="en-US" sz="2200" dirty="0">
                <a:solidFill>
                  <a:prstClr val="white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en-US" sz="22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diri</a:t>
            </a:r>
            <a:r>
              <a:rPr lang="en-US" altLang="en-US" sz="2200" dirty="0">
                <a:solidFill>
                  <a:prstClr val="white"/>
                </a:solidFill>
                <a:latin typeface="Bookman Old Style" panose="02050604050505020204" pitchFamily="18" charset="0"/>
              </a:rPr>
              <a:t>, </a:t>
            </a:r>
            <a:r>
              <a:rPr lang="en-US" altLang="en-US" sz="22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kepribadian</a:t>
            </a:r>
            <a:r>
              <a:rPr lang="en-US" altLang="en-US" sz="2200" dirty="0">
                <a:solidFill>
                  <a:prstClr val="white"/>
                </a:solidFill>
                <a:latin typeface="Bookman Old Style" panose="02050604050505020204" pitchFamily="18" charset="0"/>
              </a:rPr>
              <a:t>, </a:t>
            </a:r>
            <a:r>
              <a:rPr lang="en-US" altLang="en-US" sz="22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moralitas</a:t>
            </a:r>
            <a:r>
              <a:rPr lang="en-US" altLang="en-US" sz="2200" dirty="0">
                <a:solidFill>
                  <a:prstClr val="white"/>
                </a:solidFill>
                <a:latin typeface="Bookman Old Style" panose="02050604050505020204" pitchFamily="18" charset="0"/>
              </a:rPr>
              <a:t>, dan </a:t>
            </a:r>
            <a:r>
              <a:rPr lang="en-US" altLang="en-US" sz="22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haluan</a:t>
            </a:r>
            <a:r>
              <a:rPr lang="en-US" altLang="en-US" sz="2200" dirty="0">
                <a:solidFill>
                  <a:prstClr val="white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en-US" sz="22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keselamatan</a:t>
            </a:r>
            <a:r>
              <a:rPr lang="en-US" altLang="en-US" sz="2200" dirty="0">
                <a:solidFill>
                  <a:prstClr val="white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en-US" sz="2200" dirty="0" err="1">
                <a:solidFill>
                  <a:prstClr val="white"/>
                </a:solidFill>
                <a:latin typeface="Bookman Old Style" panose="02050604050505020204" pitchFamily="18" charset="0"/>
              </a:rPr>
              <a:t>bangsa</a:t>
            </a:r>
            <a:endParaRPr lang="id-ID" altLang="en-US" sz="2200" dirty="0">
              <a:solidFill>
                <a:prstClr val="white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33CC90-90B7-4C71-BDB6-443129BC0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6" y="4048126"/>
            <a:ext cx="47529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 eaLnBrk="0" fontAlgn="base" hangingPunct="0">
              <a:spcBef>
                <a:spcPct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id-ID" altLang="en-US" sz="2200" b="1">
                <a:solidFill>
                  <a:srgbClr val="FFFF00"/>
                </a:solidFill>
                <a:latin typeface="Bookman Old Style" panose="02050604050505020204" pitchFamily="18" charset="0"/>
              </a:rPr>
              <a:t>dgn kedudukan &amp; kekuatan yg dimiliki, mrpk keharusan bagi segenap komponen bangsa u</a:t>
            </a:r>
            <a:r>
              <a:rPr lang="en-US" altLang="en-US" sz="2200" b="1">
                <a:solidFill>
                  <a:srgbClr val="FFFF00"/>
                </a:solidFill>
                <a:latin typeface="Bookman Old Style" panose="02050604050505020204" pitchFamily="18" charset="0"/>
              </a:rPr>
              <a:t>n</a:t>
            </a:r>
            <a:r>
              <a:rPr lang="id-ID" altLang="en-US" sz="2200" b="1">
                <a:solidFill>
                  <a:srgbClr val="FFFF00"/>
                </a:solidFill>
                <a:latin typeface="Bookman Old Style" panose="02050604050505020204" pitchFamily="18" charset="0"/>
              </a:rPr>
              <a:t>t</a:t>
            </a:r>
            <a:r>
              <a:rPr lang="en-US" altLang="en-US" sz="2200" b="1">
                <a:solidFill>
                  <a:srgbClr val="FFFF00"/>
                </a:solidFill>
                <a:latin typeface="Bookman Old Style" panose="02050604050505020204" pitchFamily="18" charset="0"/>
              </a:rPr>
              <a:t>u</a:t>
            </a:r>
            <a:r>
              <a:rPr lang="id-ID" altLang="en-US" sz="2200" b="1">
                <a:solidFill>
                  <a:srgbClr val="FFFF00"/>
                </a:solidFill>
                <a:latin typeface="Bookman Old Style" panose="02050604050505020204" pitchFamily="18" charset="0"/>
              </a:rPr>
              <a:t>k menjadikan pancasila sebagai way of life (cara hidup)</a:t>
            </a:r>
          </a:p>
        </p:txBody>
      </p:sp>
      <p:pic>
        <p:nvPicPr>
          <p:cNvPr id="7" name="Picture 6" descr="radar">
            <a:extLst>
              <a:ext uri="{FF2B5EF4-FFF2-40B4-BE49-F238E27FC236}">
                <a16:creationId xmlns:a16="http://schemas.microsoft.com/office/drawing/2014/main" id="{BDC5F4EA-17E3-46CB-AF11-D06C2D290A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78177" y="6214872"/>
            <a:ext cx="75565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4519" name="Text Box 21">
            <a:extLst>
              <a:ext uri="{FF2B5EF4-FFF2-40B4-BE49-F238E27FC236}">
                <a16:creationId xmlns:a16="http://schemas.microsoft.com/office/drawing/2014/main" id="{D37EE6B5-A380-4BAE-AD50-AD501663A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2904" y="6434138"/>
            <a:ext cx="3866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fld id="{5ABCE5B7-9DAB-40C7-97A2-86B514B805CE}" type="slidenum">
              <a:rPr lang="en-US" altLang="en-US">
                <a:solidFill>
                  <a:srgbClr val="FFFFFF"/>
                </a:solidFill>
                <a:latin typeface="Bernard MT Condensed" panose="02050806060905020404" pitchFamily="18" charset="0"/>
                <a:sym typeface="Arial" panose="020B0604020202020204" pitchFamily="34" charset="0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>
              <a:solidFill>
                <a:srgbClr val="FFFFFF"/>
              </a:solidFill>
              <a:latin typeface="Bernard MT Condensed" panose="020508060609050204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F345F108-D80F-4DB2-A905-A69A449D8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276600"/>
            <a:ext cx="38862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CA1EBB-4A8A-467C-8238-876F5F42D3BA}"/>
              </a:ext>
            </a:extLst>
          </p:cNvPr>
          <p:cNvSpPr txBox="1"/>
          <p:nvPr/>
        </p:nvSpPr>
        <p:spPr>
          <a:xfrm>
            <a:off x="3276600" y="815976"/>
            <a:ext cx="34480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prstClr val="white"/>
                </a:solidFill>
                <a:effectLst>
                  <a:outerShdw blurRad="508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Arial Black" panose="020B0A04020102020204" pitchFamily="34" charset="0"/>
                <a:cs typeface="Arial" charset="0"/>
              </a:rPr>
              <a:t>PANCASILA</a:t>
            </a:r>
            <a:endParaRPr lang="id-ID" sz="4000" b="1" dirty="0">
              <a:solidFill>
                <a:prstClr val="white"/>
              </a:solidFill>
              <a:effectLst>
                <a:outerShdw blurRad="50800" dist="63500" dir="2700000" algn="tl" rotWithShape="0">
                  <a:prstClr val="black">
                    <a:alpha val="75000"/>
                  </a:prstClr>
                </a:outerShdw>
              </a:effectLst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1DEEFD-FAAA-4E05-BA28-FBEFF527FBD0}"/>
              </a:ext>
            </a:extLst>
          </p:cNvPr>
          <p:cNvSpPr txBox="1"/>
          <p:nvPr/>
        </p:nvSpPr>
        <p:spPr>
          <a:xfrm>
            <a:off x="609600" y="192088"/>
            <a:ext cx="304800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50800" dist="63500" dir="2700000" algn="tl" rotWithShape="0">
                    <a:prstClr val="black">
                      <a:alpha val="77000"/>
                    </a:prst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NILAI-NILAI LUHUR</a:t>
            </a:r>
            <a:endParaRPr lang="id-ID" sz="3600" b="1" dirty="0">
              <a:solidFill>
                <a:prstClr val="white"/>
              </a:solidFill>
              <a:effectLst>
                <a:outerShdw blurRad="50800" dist="63500" dir="2700000" algn="tl" rotWithShape="0">
                  <a:prstClr val="black">
                    <a:alpha val="77000"/>
                  </a:prst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41" name="Rectangle 5">
            <a:extLst>
              <a:ext uri="{FF2B5EF4-FFF2-40B4-BE49-F238E27FC236}">
                <a16:creationId xmlns:a16="http://schemas.microsoft.com/office/drawing/2014/main" id="{474EC819-08E3-472A-AA00-2314F1B5D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709739"/>
            <a:ext cx="5486400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3038" indent="-3175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prstClr val="white"/>
                </a:solidFill>
                <a:latin typeface="Berlin Sans FB" panose="020E0602020502020306" pitchFamily="34" charset="0"/>
              </a:rPr>
              <a:t>  </a:t>
            </a:r>
            <a:r>
              <a:rPr lang="en-US" altLang="en-US" sz="2000">
                <a:solidFill>
                  <a:prstClr val="white"/>
                </a:solidFill>
                <a:latin typeface="Berlin Sans FB" panose="020E0602020502020306" pitchFamily="34" charset="0"/>
              </a:rPr>
              <a:t>Sbg Pandangan Hidup – Pedoman Normatif yg memberi arah kehidupan bangsa Indonesia.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100">
              <a:solidFill>
                <a:prstClr val="white"/>
              </a:solidFill>
              <a:latin typeface="Berlin Sans FB" panose="020E0602020502020306" pitchFamily="34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2000">
                <a:solidFill>
                  <a:prstClr val="white"/>
                </a:solidFill>
                <a:latin typeface="Berlin Sans FB" panose="020E0602020502020306" pitchFamily="34" charset="0"/>
              </a:rPr>
              <a:t>  Sbg jiwa kepribadian - merupakan ciri khas yg membedakan dgn bngsa lain.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100">
              <a:solidFill>
                <a:prstClr val="white"/>
              </a:solidFill>
              <a:latin typeface="Berlin Sans FB" panose="020E0602020502020306" pitchFamily="34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2000">
                <a:solidFill>
                  <a:prstClr val="white"/>
                </a:solidFill>
                <a:latin typeface="Berlin Sans FB" panose="020E0602020502020306" pitchFamily="34" charset="0"/>
              </a:rPr>
              <a:t>  Sbg Dasar Negara dan Sumber dari segala sumber hukum.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00">
              <a:solidFill>
                <a:prstClr val="white"/>
              </a:solidFill>
              <a:latin typeface="Berlin Sans FB" panose="020E0602020502020306" pitchFamily="34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2000">
                <a:solidFill>
                  <a:prstClr val="white"/>
                </a:solidFill>
                <a:latin typeface="Berlin Sans FB" panose="020E0602020502020306" pitchFamily="34" charset="0"/>
              </a:rPr>
              <a:t>  Sbg Indiologi Negara, mengandung nilai yg tersusun sistematis, menyeluruh, tentang manusia, bangsa, Negara berkaitan dgn dasar tujuan cita-cita kelembagaan b’bagai kehidupan cara mencapai sikap yg diperlukan.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900">
              <a:solidFill>
                <a:prstClr val="white"/>
              </a:solidFill>
              <a:latin typeface="Berlin Sans FB" panose="020E0602020502020306" pitchFamily="34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en-US" sz="2000">
                <a:solidFill>
                  <a:prstClr val="white"/>
                </a:solidFill>
                <a:latin typeface="Berlin Sans FB" panose="020E0602020502020306" pitchFamily="34" charset="0"/>
              </a:rPr>
              <a:t> Sbg Tujuan hidup – hal yang ingin dicapai. Sila V Ps.</a:t>
            </a:r>
          </a:p>
        </p:txBody>
      </p:sp>
      <p:pic>
        <p:nvPicPr>
          <p:cNvPr id="7" name="Picture 6" descr="radar">
            <a:extLst>
              <a:ext uri="{FF2B5EF4-FFF2-40B4-BE49-F238E27FC236}">
                <a16:creationId xmlns:a16="http://schemas.microsoft.com/office/drawing/2014/main" id="{AB4E1B7E-56E2-4376-863C-6E7CAAE205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78177" y="6214872"/>
            <a:ext cx="75565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5543" name="Text Box 21">
            <a:extLst>
              <a:ext uri="{FF2B5EF4-FFF2-40B4-BE49-F238E27FC236}">
                <a16:creationId xmlns:a16="http://schemas.microsoft.com/office/drawing/2014/main" id="{D685837A-D6C6-4D09-BBC7-EE837B034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4925" y="6434138"/>
            <a:ext cx="362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fld id="{7A2FBC75-B2B2-4F3D-BB4C-F523A2767F68}" type="slidenum">
              <a:rPr lang="en-US" altLang="en-US">
                <a:solidFill>
                  <a:srgbClr val="FFFFFF"/>
                </a:solidFill>
                <a:latin typeface="Bernard MT Condensed" panose="02050806060905020404" pitchFamily="18" charset="0"/>
                <a:sym typeface="Arial" panose="020B0604020202020204" pitchFamily="34" charset="0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>
              <a:solidFill>
                <a:srgbClr val="FFFFFF"/>
              </a:solidFill>
              <a:latin typeface="Bernard MT Condensed" panose="020508060609050204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blinds dir="vert"/>
  </p:transition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pex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1116</TotalTime>
  <Words>1251</Words>
  <Application>Microsoft Office PowerPoint</Application>
  <PresentationFormat>A4 Paper (210x297 mm)</PresentationFormat>
  <Paragraphs>265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66" baseType="lpstr">
      <vt:lpstr>Agency FB</vt:lpstr>
      <vt:lpstr>Aharoni</vt:lpstr>
      <vt:lpstr>Albertus Medium</vt:lpstr>
      <vt:lpstr>Arial</vt:lpstr>
      <vt:lpstr>Arial Black</vt:lpstr>
      <vt:lpstr>Arial Narrow</vt:lpstr>
      <vt:lpstr>Bebas Neue</vt:lpstr>
      <vt:lpstr>Berlin Sans FB</vt:lpstr>
      <vt:lpstr>Berlin Sans FB Demi</vt:lpstr>
      <vt:lpstr>Bernard MT Condensed</vt:lpstr>
      <vt:lpstr>Book Antiqua</vt:lpstr>
      <vt:lpstr>Bookman Old Style</vt:lpstr>
      <vt:lpstr>Brush Script MT</vt:lpstr>
      <vt:lpstr>Calibri</vt:lpstr>
      <vt:lpstr>Calibri Light</vt:lpstr>
      <vt:lpstr>Century Gothic</vt:lpstr>
      <vt:lpstr>Cooper Black</vt:lpstr>
      <vt:lpstr>DomCasual BT</vt:lpstr>
      <vt:lpstr>FontAwesome</vt:lpstr>
      <vt:lpstr>Impact</vt:lpstr>
      <vt:lpstr>Lucida Sans</vt:lpstr>
      <vt:lpstr>Open Sans</vt:lpstr>
      <vt:lpstr>Rockwell Condensed</vt:lpstr>
      <vt:lpstr>Segoe UI</vt:lpstr>
      <vt:lpstr>Stencil</vt:lpstr>
      <vt:lpstr>Tahoma</vt:lpstr>
      <vt:lpstr>Times New Roman</vt:lpstr>
      <vt:lpstr>Wingdings</vt:lpstr>
      <vt:lpstr>Wingdings 2</vt:lpstr>
      <vt:lpstr>Wingdings 3</vt:lpstr>
      <vt:lpstr>1_Office Theme</vt:lpstr>
      <vt:lpstr>3_Office Theme</vt:lpstr>
      <vt:lpstr>4_Office Theme</vt:lpstr>
      <vt:lpstr>7_Office Theme</vt:lpstr>
      <vt:lpstr>Apex</vt:lpstr>
      <vt:lpstr>1_Ion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PEMAHAMAN  4 PILAR KEBANGSAAN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Fadlyansyah</cp:lastModifiedBy>
  <cp:revision>143</cp:revision>
  <dcterms:created xsi:type="dcterms:W3CDTF">2020-10-15T01:00:03Z</dcterms:created>
  <dcterms:modified xsi:type="dcterms:W3CDTF">2023-08-15T00:25:23Z</dcterms:modified>
</cp:coreProperties>
</file>